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464e21e1a74a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8cc69be0824dfe"/>
  </p:sldMasterIdLst>
  <p:sldIdLst>
    <p:sldId xmlns:r="http://schemas.openxmlformats.org/officeDocument/2006/relationships" id="256" r:id="Ree19f97415264de4"/>
    <p:sldId xmlns:r="http://schemas.openxmlformats.org/officeDocument/2006/relationships" id="257" r:id="Rcca5b68c9e0c45d9"/>
    <p:sldId xmlns:r="http://schemas.openxmlformats.org/officeDocument/2006/relationships" id="258" r:id="R746eec5fffce47c6"/>
    <p:sldId xmlns:r="http://schemas.openxmlformats.org/officeDocument/2006/relationships" id="259" r:id="R912bcae857954f78"/>
    <p:sldId xmlns:r="http://schemas.openxmlformats.org/officeDocument/2006/relationships" id="260" r:id="Rca39a421b7a942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cc69be0824dfe" /><Relationship Type="http://schemas.openxmlformats.org/officeDocument/2006/relationships/slide" Target="/ppt/slides/slide1.xml" Id="Ree19f97415264de4" /><Relationship Type="http://schemas.openxmlformats.org/officeDocument/2006/relationships/slide" Target="/ppt/slides/slide2.xml" Id="Rcca5b68c9e0c45d9" /><Relationship Type="http://schemas.openxmlformats.org/officeDocument/2006/relationships/slide" Target="/ppt/slides/slide3.xml" Id="R746eec5fffce47c6" /><Relationship Type="http://schemas.openxmlformats.org/officeDocument/2006/relationships/slide" Target="/ppt/slides/slide4.xml" Id="R912bcae857954f78" /><Relationship Type="http://schemas.openxmlformats.org/officeDocument/2006/relationships/slide" Target="/ppt/slides/slide5.xml" Id="Rca39a421b7a942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e2bc8a48743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e6e5d6610443a" /><Relationship Type="http://schemas.openxmlformats.org/officeDocument/2006/relationships/theme" Target="/ppt/slideMasters/theme/theme1.xml" Id="Rafa41df1c60549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4e6e5d661044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f7194b6d743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181e5456c44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8f8de774a46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3c2241c6349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1c5ca953648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LÆRERNES MISJONSFORBUND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LÆRERNES MISJONSFORBUND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LÆRERNES MISJONSFORBUND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LÆRERNES MISJONSFORBUND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LÆRERNES MISJONSFORBUND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LÆRERNES MISJONSFORBUND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Gjennestadtunet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laermisj@laermisj.no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971 432 128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LÆRERNES MISJONSFORBUND</a:t>
            </a:r>
          </a:p>
        </p:txBody>
      </p:sp>
    </p:spTree>
  </p:cSld>
  <p:clrMapOvr>
    <a:masterClrMapping xmlns:a="http://schemas.openxmlformats.org/drawingml/2006/main"/>
  </p:clrMapOvr>
</p:sld>
</file>