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d2980445c2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2d044d7d684073"/>
  </p:sldMasterIdLst>
  <p:sldIdLst>
    <p:sldId xmlns:r="http://schemas.openxmlformats.org/officeDocument/2006/relationships" id="256" r:id="Rcda768ab9afa4e49"/>
    <p:sldId xmlns:r="http://schemas.openxmlformats.org/officeDocument/2006/relationships" id="257" r:id="R3d466ff8c8b24085"/>
    <p:sldId xmlns:r="http://schemas.openxmlformats.org/officeDocument/2006/relationships" id="258" r:id="Rcd3d2f0c7378460c"/>
    <p:sldId xmlns:r="http://schemas.openxmlformats.org/officeDocument/2006/relationships" id="259" r:id="Reffade5174064adc"/>
    <p:sldId xmlns:r="http://schemas.openxmlformats.org/officeDocument/2006/relationships" id="260" r:id="R5cbee13184134ed9"/>
    <p:sldId xmlns:r="http://schemas.openxmlformats.org/officeDocument/2006/relationships" id="261" r:id="R7998abf8371d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d044d7d684073" /><Relationship Type="http://schemas.openxmlformats.org/officeDocument/2006/relationships/slide" Target="/ppt/slides/slide1.xml" Id="Rcda768ab9afa4e49" /><Relationship Type="http://schemas.openxmlformats.org/officeDocument/2006/relationships/slide" Target="/ppt/slides/slide2.xml" Id="R3d466ff8c8b24085" /><Relationship Type="http://schemas.openxmlformats.org/officeDocument/2006/relationships/slide" Target="/ppt/slides/slide3.xml" Id="Rcd3d2f0c7378460c" /><Relationship Type="http://schemas.openxmlformats.org/officeDocument/2006/relationships/slide" Target="/ppt/slides/slide4.xml" Id="Reffade5174064adc" /><Relationship Type="http://schemas.openxmlformats.org/officeDocument/2006/relationships/slide" Target="/ppt/slides/slide5.xml" Id="R5cbee13184134ed9" /><Relationship Type="http://schemas.openxmlformats.org/officeDocument/2006/relationships/slide" Target="/ppt/slides/slide6.xml" Id="R7998abf8371d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70a7016f4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8c59f962c4584" /><Relationship Type="http://schemas.openxmlformats.org/officeDocument/2006/relationships/theme" Target="/ppt/slideMasters/theme/theme1.xml" Id="R1219d0dca2fd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8c59f962c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29a2df172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b31c6c2d3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e08aa2be4c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5e2599be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217a48b06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9eb29831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 EIGEDOM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 EIGEDOM SA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 EIGEDOM SA</a:t>
            </a:r>
          </a:p>
        </p:txBody>
      </p:sp>
    </p:spTree>
  </p:cSld>
  <p:clrMapOvr>
    <a:masterClrMapping xmlns:a="http://schemas.openxmlformats.org/drawingml/2006/main"/>
  </p:clrMapOvr>
</p:sld>
</file>