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b245a6f04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8fc09fade4bac"/>
  </p:sldMasterIdLst>
  <p:sldIdLst>
    <p:sldId xmlns:r="http://schemas.openxmlformats.org/officeDocument/2006/relationships" id="256" r:id="R59ff5285e6184445"/>
    <p:sldId xmlns:r="http://schemas.openxmlformats.org/officeDocument/2006/relationships" id="257" r:id="R249c8b923eb24634"/>
    <p:sldId xmlns:r="http://schemas.openxmlformats.org/officeDocument/2006/relationships" id="258" r:id="Rea85ce6715584a61"/>
    <p:sldId xmlns:r="http://schemas.openxmlformats.org/officeDocument/2006/relationships" id="259" r:id="R83f5f6960eea47d4"/>
    <p:sldId xmlns:r="http://schemas.openxmlformats.org/officeDocument/2006/relationships" id="260" r:id="Rb4abe645e4c9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8fc09fade4bac" /><Relationship Type="http://schemas.openxmlformats.org/officeDocument/2006/relationships/slide" Target="/ppt/slides/slide1.xml" Id="R59ff5285e6184445" /><Relationship Type="http://schemas.openxmlformats.org/officeDocument/2006/relationships/slide" Target="/ppt/slides/slide2.xml" Id="R249c8b923eb24634" /><Relationship Type="http://schemas.openxmlformats.org/officeDocument/2006/relationships/slide" Target="/ppt/slides/slide3.xml" Id="Rea85ce6715584a61" /><Relationship Type="http://schemas.openxmlformats.org/officeDocument/2006/relationships/slide" Target="/ppt/slides/slide4.xml" Id="R83f5f6960eea47d4" /><Relationship Type="http://schemas.openxmlformats.org/officeDocument/2006/relationships/slide" Target="/ppt/slides/slide5.xml" Id="Rb4abe645e4c9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6f3f21a30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f899aa014444e" /><Relationship Type="http://schemas.openxmlformats.org/officeDocument/2006/relationships/theme" Target="/ppt/slideMasters/theme/theme1.xml" Id="Rd2b6f862b718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f899aa014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f234f6e8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594f9ccf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da1e2833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78db3f77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87ab4c1e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KRISTELIG PRESSEKONTOR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KRISTELIG PRESSEKONTOR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kpk@kpk.no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971 422 858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PRESSEKONTOR</a:t>
            </a:r>
          </a:p>
        </p:txBody>
      </p:sp>
    </p:spTree>
  </p:cSld>
  <p:clrMapOvr>
    <a:masterClrMapping xmlns:a="http://schemas.openxmlformats.org/drawingml/2006/main"/>
  </p:clrMapOvr>
</p:sld>
</file>