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26d43ff4ac41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187f202a03457e"/>
  </p:sldMasterIdLst>
  <p:sldIdLst>
    <p:sldId xmlns:r="http://schemas.openxmlformats.org/officeDocument/2006/relationships" id="256" r:id="R6aa8c9366a47449e"/>
    <p:sldId xmlns:r="http://schemas.openxmlformats.org/officeDocument/2006/relationships" id="257" r:id="Rf4ace136aafc48f0"/>
    <p:sldId xmlns:r="http://schemas.openxmlformats.org/officeDocument/2006/relationships" id="258" r:id="Ra700c491475f4adf"/>
    <p:sldId xmlns:r="http://schemas.openxmlformats.org/officeDocument/2006/relationships" id="259" r:id="R189217fa5cd648ff"/>
    <p:sldId xmlns:r="http://schemas.openxmlformats.org/officeDocument/2006/relationships" id="260" r:id="R551e37fbb6b547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187f202a03457e" /><Relationship Type="http://schemas.openxmlformats.org/officeDocument/2006/relationships/slide" Target="/ppt/slides/slide1.xml" Id="R6aa8c9366a47449e" /><Relationship Type="http://schemas.openxmlformats.org/officeDocument/2006/relationships/slide" Target="/ppt/slides/slide2.xml" Id="Rf4ace136aafc48f0" /><Relationship Type="http://schemas.openxmlformats.org/officeDocument/2006/relationships/slide" Target="/ppt/slides/slide3.xml" Id="Ra700c491475f4adf" /><Relationship Type="http://schemas.openxmlformats.org/officeDocument/2006/relationships/slide" Target="/ppt/slides/slide4.xml" Id="R189217fa5cd648ff" /><Relationship Type="http://schemas.openxmlformats.org/officeDocument/2006/relationships/slide" Target="/ppt/slides/slide5.xml" Id="R551e37fbb6b547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255d5f6dbe47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b7eec0cea4b29" /><Relationship Type="http://schemas.openxmlformats.org/officeDocument/2006/relationships/theme" Target="/ppt/slideMasters/theme/theme1.xml" Id="R5c2473ddbe1a47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cb7eec0cea4b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a7145032a46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18fc527774b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4fd55725645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c78ae589a46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66abcd47348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SØRLANDET KOMMUNEREVISJON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SØRLANDET KOMMUNEREVISJON IKS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4847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www.ariks.no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971 328 452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