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133ea91d1a42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69381fa44c441d"/>
  </p:sldMasterIdLst>
  <p:sldIdLst>
    <p:sldId xmlns:r="http://schemas.openxmlformats.org/officeDocument/2006/relationships" id="256" r:id="Ra352fc1fa7d846a9"/>
    <p:sldId xmlns:r="http://schemas.openxmlformats.org/officeDocument/2006/relationships" id="257" r:id="R474c6df9673d4ec7"/>
    <p:sldId xmlns:r="http://schemas.openxmlformats.org/officeDocument/2006/relationships" id="258" r:id="R4e196dbc977345f7"/>
    <p:sldId xmlns:r="http://schemas.openxmlformats.org/officeDocument/2006/relationships" id="259" r:id="Rd02022b80cc54511"/>
    <p:sldId xmlns:r="http://schemas.openxmlformats.org/officeDocument/2006/relationships" id="260" r:id="R7427c39ac83242f8"/>
    <p:sldId xmlns:r="http://schemas.openxmlformats.org/officeDocument/2006/relationships" id="261" r:id="R7514ff606fcd43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69381fa44c441d" /><Relationship Type="http://schemas.openxmlformats.org/officeDocument/2006/relationships/slide" Target="/ppt/slides/slide1.xml" Id="Ra352fc1fa7d846a9" /><Relationship Type="http://schemas.openxmlformats.org/officeDocument/2006/relationships/slide" Target="/ppt/slides/slide2.xml" Id="R474c6df9673d4ec7" /><Relationship Type="http://schemas.openxmlformats.org/officeDocument/2006/relationships/slide" Target="/ppt/slides/slide3.xml" Id="R4e196dbc977345f7" /><Relationship Type="http://schemas.openxmlformats.org/officeDocument/2006/relationships/slide" Target="/ppt/slides/slide4.xml" Id="Rd02022b80cc54511" /><Relationship Type="http://schemas.openxmlformats.org/officeDocument/2006/relationships/slide" Target="/ppt/slides/slide5.xml" Id="R7427c39ac83242f8" /><Relationship Type="http://schemas.openxmlformats.org/officeDocument/2006/relationships/slide" Target="/ppt/slides/slide6.xml" Id="R7514ff606fcd43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157c9367b741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357ed39ff4e14" /><Relationship Type="http://schemas.openxmlformats.org/officeDocument/2006/relationships/theme" Target="/ppt/slideMasters/theme/theme1.xml" Id="R7df998b9474148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5357ed39ff4e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e4ee39f5f40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160e8a7f24a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f0f1d82cf49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e6eff90d941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232f2fe5849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693dee8204e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MENNESKEVERD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MENNESKEVERD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MENNESKEVERD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MENNESKEVERD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MENNESKEVERD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MENNESKEVERD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10 675 279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4 568 974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6 208 640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MENNESKEVERD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34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post@menneskeverd.no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www.menneskeverd.no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971 276 959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MENNESKEVERD</a:t>
            </a:r>
          </a:p>
        </p:txBody>
      </p:sp>
    </p:spTree>
  </p:cSld>
  <p:clrMapOvr>
    <a:masterClrMapping xmlns:a="http://schemas.openxmlformats.org/drawingml/2006/main"/>
  </p:clrMapOvr>
</p:sld>
</file>