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421b9a691047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77049d114747c9"/>
  </p:sldMasterIdLst>
  <p:sldIdLst>
    <p:sldId xmlns:r="http://schemas.openxmlformats.org/officeDocument/2006/relationships" id="256" r:id="R78e9d88afe4a4def"/>
    <p:sldId xmlns:r="http://schemas.openxmlformats.org/officeDocument/2006/relationships" id="257" r:id="R5e9d50256c9b467d"/>
    <p:sldId xmlns:r="http://schemas.openxmlformats.org/officeDocument/2006/relationships" id="258" r:id="Ree8a4c03c8ad4075"/>
    <p:sldId xmlns:r="http://schemas.openxmlformats.org/officeDocument/2006/relationships" id="259" r:id="R55085a2bf8e44ea4"/>
    <p:sldId xmlns:r="http://schemas.openxmlformats.org/officeDocument/2006/relationships" id="260" r:id="R194e8391522a42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77049d114747c9" /><Relationship Type="http://schemas.openxmlformats.org/officeDocument/2006/relationships/slide" Target="/ppt/slides/slide1.xml" Id="R78e9d88afe4a4def" /><Relationship Type="http://schemas.openxmlformats.org/officeDocument/2006/relationships/slide" Target="/ppt/slides/slide2.xml" Id="R5e9d50256c9b467d" /><Relationship Type="http://schemas.openxmlformats.org/officeDocument/2006/relationships/slide" Target="/ppt/slides/slide3.xml" Id="Ree8a4c03c8ad4075" /><Relationship Type="http://schemas.openxmlformats.org/officeDocument/2006/relationships/slide" Target="/ppt/slides/slide4.xml" Id="R55085a2bf8e44ea4" /><Relationship Type="http://schemas.openxmlformats.org/officeDocument/2006/relationships/slide" Target="/ppt/slides/slide5.xml" Id="R194e8391522a42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9e48703dd64b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edab51c3242cd" /><Relationship Type="http://schemas.openxmlformats.org/officeDocument/2006/relationships/theme" Target="/ppt/slideMasters/theme/theme1.xml" Id="R9b82d6fcf6aa47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7edab51c3242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00db447c84b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fecbaabb848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da1395a3346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24914e32643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c0f6d9fb841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 KRISTNE 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KRISTNE 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 KRISTNE RÅD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KRISTNE 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KRISTNE 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KRISTNE 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gate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13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post@norkr.no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www.norgeskristnerad.no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971 273 577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KRISTNE RÅD</a:t>
            </a:r>
          </a:p>
        </p:txBody>
      </p:sp>
    </p:spTree>
  </p:cSld>
  <p:clrMapOvr>
    <a:masterClrMapping xmlns:a="http://schemas.openxmlformats.org/drawingml/2006/main"/>
  </p:clrMapOvr>
</p:sld>
</file>