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2abf1f6a9b49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d54b0d5474bcd"/>
  </p:sldMasterIdLst>
  <p:sldIdLst>
    <p:sldId xmlns:r="http://schemas.openxmlformats.org/officeDocument/2006/relationships" id="256" r:id="Rc3e4013658b14216"/>
    <p:sldId xmlns:r="http://schemas.openxmlformats.org/officeDocument/2006/relationships" id="257" r:id="R978953974a334c3d"/>
    <p:sldId xmlns:r="http://schemas.openxmlformats.org/officeDocument/2006/relationships" id="258" r:id="R9d672f735f5a42e0"/>
    <p:sldId xmlns:r="http://schemas.openxmlformats.org/officeDocument/2006/relationships" id="259" r:id="R125a9a2512924ec9"/>
    <p:sldId xmlns:r="http://schemas.openxmlformats.org/officeDocument/2006/relationships" id="260" r:id="R6a4c507f7ed24b93"/>
    <p:sldId xmlns:r="http://schemas.openxmlformats.org/officeDocument/2006/relationships" id="261" r:id="Rd2bbd5cd680b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d54b0d5474bcd" /><Relationship Type="http://schemas.openxmlformats.org/officeDocument/2006/relationships/slide" Target="/ppt/slides/slide1.xml" Id="Rc3e4013658b14216" /><Relationship Type="http://schemas.openxmlformats.org/officeDocument/2006/relationships/slide" Target="/ppt/slides/slide2.xml" Id="R978953974a334c3d" /><Relationship Type="http://schemas.openxmlformats.org/officeDocument/2006/relationships/slide" Target="/ppt/slides/slide3.xml" Id="R9d672f735f5a42e0" /><Relationship Type="http://schemas.openxmlformats.org/officeDocument/2006/relationships/slide" Target="/ppt/slides/slide4.xml" Id="R125a9a2512924ec9" /><Relationship Type="http://schemas.openxmlformats.org/officeDocument/2006/relationships/slide" Target="/ppt/slides/slide5.xml" Id="R6a4c507f7ed24b93" /><Relationship Type="http://schemas.openxmlformats.org/officeDocument/2006/relationships/slide" Target="/ppt/slides/slide6.xml" Id="Rd2bbd5cd680b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ccdf4fbf9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5f16aa9d64e9b" /><Relationship Type="http://schemas.openxmlformats.org/officeDocument/2006/relationships/theme" Target="/ppt/slideMasters/theme/theme1.xml" Id="Rbe2ba1d1001b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5f16aa9d6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899ada86742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12b74d21d42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32324c14c46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7b764a413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e7b8259a24b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e371d0cde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HOVEDORGANISASJONEN KA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HOVEDORGANISASJONEN KA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73 343 885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−1 674 940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26 859 300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46 506 797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ka@ka.no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971 273 003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