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cb92f822a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7c4858c7e47d9"/>
  </p:sldMasterIdLst>
  <p:sldIdLst>
    <p:sldId xmlns:r="http://schemas.openxmlformats.org/officeDocument/2006/relationships" id="256" r:id="R006c6ec662bf4caf"/>
    <p:sldId xmlns:r="http://schemas.openxmlformats.org/officeDocument/2006/relationships" id="257" r:id="Rbbaf3d8ff6f24e41"/>
    <p:sldId xmlns:r="http://schemas.openxmlformats.org/officeDocument/2006/relationships" id="258" r:id="R75ef003e22154a33"/>
    <p:sldId xmlns:r="http://schemas.openxmlformats.org/officeDocument/2006/relationships" id="259" r:id="R0c17ec5bbba84344"/>
    <p:sldId xmlns:r="http://schemas.openxmlformats.org/officeDocument/2006/relationships" id="260" r:id="Re5951011705e4981"/>
    <p:sldId xmlns:r="http://schemas.openxmlformats.org/officeDocument/2006/relationships" id="261" r:id="Rcc73ef7178854d8f"/>
    <p:sldId xmlns:r="http://schemas.openxmlformats.org/officeDocument/2006/relationships" id="262" r:id="Rf224edbf971e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7c4858c7e47d9" /><Relationship Type="http://schemas.openxmlformats.org/officeDocument/2006/relationships/slide" Target="/ppt/slides/slide1.xml" Id="R006c6ec662bf4caf" /><Relationship Type="http://schemas.openxmlformats.org/officeDocument/2006/relationships/slide" Target="/ppt/slides/slide2.xml" Id="Rbbaf3d8ff6f24e41" /><Relationship Type="http://schemas.openxmlformats.org/officeDocument/2006/relationships/slide" Target="/ppt/slides/slide3.xml" Id="R75ef003e22154a33" /><Relationship Type="http://schemas.openxmlformats.org/officeDocument/2006/relationships/slide" Target="/ppt/slides/slide4.xml" Id="R0c17ec5bbba84344" /><Relationship Type="http://schemas.openxmlformats.org/officeDocument/2006/relationships/slide" Target="/ppt/slides/slide5.xml" Id="Re5951011705e4981" /><Relationship Type="http://schemas.openxmlformats.org/officeDocument/2006/relationships/slide" Target="/ppt/slides/slide6.xml" Id="Rcc73ef7178854d8f" /><Relationship Type="http://schemas.openxmlformats.org/officeDocument/2006/relationships/slide" Target="/ppt/slides/slide7.xml" Id="Rf224edbf971e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c65e210cf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1ff02c8b4d38" /><Relationship Type="http://schemas.openxmlformats.org/officeDocument/2006/relationships/theme" Target="/ppt/slideMasters/theme/theme1.xml" Id="R3a382223e9e7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f1ff02c8b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b4b2fa19f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112f8d60f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ca95448ed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a919466d45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daaaf9557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46431a992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b1f66250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