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2ab96cebe645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a20220422043d7"/>
  </p:sldMasterIdLst>
  <p:sldIdLst>
    <p:sldId xmlns:r="http://schemas.openxmlformats.org/officeDocument/2006/relationships" id="256" r:id="Rf977d1ef62464d6f"/>
    <p:sldId xmlns:r="http://schemas.openxmlformats.org/officeDocument/2006/relationships" id="257" r:id="R3b78e72a546242a6"/>
    <p:sldId xmlns:r="http://schemas.openxmlformats.org/officeDocument/2006/relationships" id="258" r:id="R893e8e2bcf8a4718"/>
    <p:sldId xmlns:r="http://schemas.openxmlformats.org/officeDocument/2006/relationships" id="259" r:id="Rb751a14ba47046a4"/>
    <p:sldId xmlns:r="http://schemas.openxmlformats.org/officeDocument/2006/relationships" id="260" r:id="R0ea6e564a2e243b6"/>
    <p:sldId xmlns:r="http://schemas.openxmlformats.org/officeDocument/2006/relationships" id="261" r:id="R937d0cac58bf49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a20220422043d7" /><Relationship Type="http://schemas.openxmlformats.org/officeDocument/2006/relationships/slide" Target="/ppt/slides/slide1.xml" Id="Rf977d1ef62464d6f" /><Relationship Type="http://schemas.openxmlformats.org/officeDocument/2006/relationships/slide" Target="/ppt/slides/slide2.xml" Id="R3b78e72a546242a6" /><Relationship Type="http://schemas.openxmlformats.org/officeDocument/2006/relationships/slide" Target="/ppt/slides/slide3.xml" Id="R893e8e2bcf8a4718" /><Relationship Type="http://schemas.openxmlformats.org/officeDocument/2006/relationships/slide" Target="/ppt/slides/slide4.xml" Id="Rb751a14ba47046a4" /><Relationship Type="http://schemas.openxmlformats.org/officeDocument/2006/relationships/slide" Target="/ppt/slides/slide5.xml" Id="R0ea6e564a2e243b6" /><Relationship Type="http://schemas.openxmlformats.org/officeDocument/2006/relationships/slide" Target="/ppt/slides/slide6.xml" Id="R937d0cac58bf49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00ad99a3b4a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f8a849daa4ff4" /><Relationship Type="http://schemas.openxmlformats.org/officeDocument/2006/relationships/theme" Target="/ppt/slideMasters/theme/theme1.xml" Id="Rba449a03e90f4a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df8a849daa4f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f037f42f14b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2eb6d1ee843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74ac5856141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dd8fb705d4a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e088fe06f4d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50ded559345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OCTOPUS HELLVIK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971 233 907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