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17c3d0e43e4e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b8c987ca804d48"/>
  </p:sldMasterIdLst>
  <p:sldIdLst>
    <p:sldId xmlns:r="http://schemas.openxmlformats.org/officeDocument/2006/relationships" id="256" r:id="R03b6c1757db24393"/>
    <p:sldId xmlns:r="http://schemas.openxmlformats.org/officeDocument/2006/relationships" id="257" r:id="R3f399fe2d3564779"/>
    <p:sldId xmlns:r="http://schemas.openxmlformats.org/officeDocument/2006/relationships" id="258" r:id="Rb67bdcbb2845414e"/>
    <p:sldId xmlns:r="http://schemas.openxmlformats.org/officeDocument/2006/relationships" id="259" r:id="R971cc2b65fb544d3"/>
    <p:sldId xmlns:r="http://schemas.openxmlformats.org/officeDocument/2006/relationships" id="260" r:id="Rc1134d23d5794dce"/>
    <p:sldId xmlns:r="http://schemas.openxmlformats.org/officeDocument/2006/relationships" id="261" r:id="Reebac700019245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b8c987ca804d48" /><Relationship Type="http://schemas.openxmlformats.org/officeDocument/2006/relationships/slide" Target="/ppt/slides/slide1.xml" Id="R03b6c1757db24393" /><Relationship Type="http://schemas.openxmlformats.org/officeDocument/2006/relationships/slide" Target="/ppt/slides/slide2.xml" Id="R3f399fe2d3564779" /><Relationship Type="http://schemas.openxmlformats.org/officeDocument/2006/relationships/slide" Target="/ppt/slides/slide3.xml" Id="Rb67bdcbb2845414e" /><Relationship Type="http://schemas.openxmlformats.org/officeDocument/2006/relationships/slide" Target="/ppt/slides/slide4.xml" Id="R971cc2b65fb544d3" /><Relationship Type="http://schemas.openxmlformats.org/officeDocument/2006/relationships/slide" Target="/ppt/slides/slide5.xml" Id="Rc1134d23d5794dce" /><Relationship Type="http://schemas.openxmlformats.org/officeDocument/2006/relationships/slide" Target="/ppt/slides/slide6.xml" Id="Reebac700019245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5a276ce45942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ea72340014efe" /><Relationship Type="http://schemas.openxmlformats.org/officeDocument/2006/relationships/theme" Target="/ppt/slideMasters/theme/theme1.xml" Id="R3b1d16c159ba4e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eea72340014e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53da178fc41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3e8a2cb9842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a93207b5745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1e36a5bfe4c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5bde9928140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5d6e5127e43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MYHRENS JERNINDUSTRI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MYHRENS JERNINDUSTRI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1 014 214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−457 925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−336 950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1 153 706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1 162 082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971 124 113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