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ec39ff90c441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992f77aebe44bd"/>
  </p:sldMasterIdLst>
  <p:sldIdLst>
    <p:sldId xmlns:r="http://schemas.openxmlformats.org/officeDocument/2006/relationships" id="256" r:id="R8c9832e40cea4359"/>
    <p:sldId xmlns:r="http://schemas.openxmlformats.org/officeDocument/2006/relationships" id="257" r:id="R5ae322de8d054910"/>
    <p:sldId xmlns:r="http://schemas.openxmlformats.org/officeDocument/2006/relationships" id="258" r:id="R50cd98d5bca84842"/>
    <p:sldId xmlns:r="http://schemas.openxmlformats.org/officeDocument/2006/relationships" id="259" r:id="R855c6fed60004b49"/>
    <p:sldId xmlns:r="http://schemas.openxmlformats.org/officeDocument/2006/relationships" id="260" r:id="R4296f0aaecb04269"/>
    <p:sldId xmlns:r="http://schemas.openxmlformats.org/officeDocument/2006/relationships" id="261" r:id="Rd620b4fbb08043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992f77aebe44bd" /><Relationship Type="http://schemas.openxmlformats.org/officeDocument/2006/relationships/slide" Target="/ppt/slides/slide1.xml" Id="R8c9832e40cea4359" /><Relationship Type="http://schemas.openxmlformats.org/officeDocument/2006/relationships/slide" Target="/ppt/slides/slide2.xml" Id="R5ae322de8d054910" /><Relationship Type="http://schemas.openxmlformats.org/officeDocument/2006/relationships/slide" Target="/ppt/slides/slide3.xml" Id="R50cd98d5bca84842" /><Relationship Type="http://schemas.openxmlformats.org/officeDocument/2006/relationships/slide" Target="/ppt/slides/slide4.xml" Id="R855c6fed60004b49" /><Relationship Type="http://schemas.openxmlformats.org/officeDocument/2006/relationships/slide" Target="/ppt/slides/slide5.xml" Id="R4296f0aaecb04269" /><Relationship Type="http://schemas.openxmlformats.org/officeDocument/2006/relationships/slide" Target="/ppt/slides/slide6.xml" Id="Rd620b4fbb08043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3e0aaf67db42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408fca8e74889" /><Relationship Type="http://schemas.openxmlformats.org/officeDocument/2006/relationships/theme" Target="/ppt/slideMasters/theme/theme1.xml" Id="R779b9864e8004a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f408fca8e748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b841cc6a94d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f1ab28fb042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122d21c9f46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b68997ce445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3a732d4a947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2abf35e4f4b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NÆRINGS- OG NYTELSESMIDDELARBEIDERFORBUND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NÆRINGS- OG NYTELSESMIDDELARBEIDERFORBUND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146 013 000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−16 488 000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95 823 000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996 478 000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1 032 354 000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29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971 103 647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