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9276f1552d4b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b79ddcee3f4855"/>
  </p:sldMasterIdLst>
  <p:sldIdLst>
    <p:sldId xmlns:r="http://schemas.openxmlformats.org/officeDocument/2006/relationships" id="256" r:id="Rb8310609f2f6498f"/>
    <p:sldId xmlns:r="http://schemas.openxmlformats.org/officeDocument/2006/relationships" id="257" r:id="R611dd992cf764cba"/>
    <p:sldId xmlns:r="http://schemas.openxmlformats.org/officeDocument/2006/relationships" id="258" r:id="Rb5a9eccb89c94229"/>
    <p:sldId xmlns:r="http://schemas.openxmlformats.org/officeDocument/2006/relationships" id="259" r:id="R6363114baac64da1"/>
    <p:sldId xmlns:r="http://schemas.openxmlformats.org/officeDocument/2006/relationships" id="260" r:id="R0f599a3db1354bad"/>
    <p:sldId xmlns:r="http://schemas.openxmlformats.org/officeDocument/2006/relationships" id="261" r:id="R2d41fca127c840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b79ddcee3f4855" /><Relationship Type="http://schemas.openxmlformats.org/officeDocument/2006/relationships/slide" Target="/ppt/slides/slide1.xml" Id="Rb8310609f2f6498f" /><Relationship Type="http://schemas.openxmlformats.org/officeDocument/2006/relationships/slide" Target="/ppt/slides/slide2.xml" Id="R611dd992cf764cba" /><Relationship Type="http://schemas.openxmlformats.org/officeDocument/2006/relationships/slide" Target="/ppt/slides/slide3.xml" Id="Rb5a9eccb89c94229" /><Relationship Type="http://schemas.openxmlformats.org/officeDocument/2006/relationships/slide" Target="/ppt/slides/slide4.xml" Id="R6363114baac64da1" /><Relationship Type="http://schemas.openxmlformats.org/officeDocument/2006/relationships/slide" Target="/ppt/slides/slide5.xml" Id="R0f599a3db1354bad" /><Relationship Type="http://schemas.openxmlformats.org/officeDocument/2006/relationships/slide" Target="/ppt/slides/slide6.xml" Id="R2d41fca127c840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09ee790ef240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16842497a4335" /><Relationship Type="http://schemas.openxmlformats.org/officeDocument/2006/relationships/theme" Target="/ppt/slideMasters/theme/theme1.xml" Id="R3a856806405649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d16842497a43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39facf1f345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cfd3b11d54d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59db2a3c744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abee674e24e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e84efd97b49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a53f6d6a94e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NÆRINGS- OG NYTELSESMIDDELARBEIDERFORBUND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NÆRINGS- OG NYTELSESMIDDELARBEIDERFORBUND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NÆRINGS- OG NYTELSESMIDDELARBEIDERFORBUND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NÆRINGS- OG NYTELSESMIDDELARBEIDERFORBUND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NÆRINGS- OG NYTELSESMIDDELARBEIDERFORBUND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NÆRINGS- OG NYTELSESMIDDELARBEIDERFORBUND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10 29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971 103 647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NÆRINGS- OG NYTELSESMIDDELARBEIDERFORBUND</a:t>
            </a:r>
          </a:p>
        </p:txBody>
      </p:sp>
    </p:spTree>
  </p:cSld>
  <p:clrMapOvr>
    <a:masterClrMapping xmlns:a="http://schemas.openxmlformats.org/drawingml/2006/main"/>
  </p:clrMapOvr>
</p:sld>
</file>