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cd5c928fdd45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6f5fdabab74c3a"/>
  </p:sldMasterIdLst>
  <p:sldIdLst>
    <p:sldId xmlns:r="http://schemas.openxmlformats.org/officeDocument/2006/relationships" id="256" r:id="Re2f8da7d742f4d33"/>
    <p:sldId xmlns:r="http://schemas.openxmlformats.org/officeDocument/2006/relationships" id="257" r:id="R68e1d1b3e6ff4612"/>
    <p:sldId xmlns:r="http://schemas.openxmlformats.org/officeDocument/2006/relationships" id="258" r:id="Racc89e1cedf848e7"/>
    <p:sldId xmlns:r="http://schemas.openxmlformats.org/officeDocument/2006/relationships" id="259" r:id="Rd125c016777d40e0"/>
    <p:sldId xmlns:r="http://schemas.openxmlformats.org/officeDocument/2006/relationships" id="260" r:id="R3f71536522024bd0"/>
    <p:sldId xmlns:r="http://schemas.openxmlformats.org/officeDocument/2006/relationships" id="261" r:id="Rbb5424ace90b43e0"/>
    <p:sldId xmlns:r="http://schemas.openxmlformats.org/officeDocument/2006/relationships" id="262" r:id="R9af920fe78f44a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f5fdabab74c3a" /><Relationship Type="http://schemas.openxmlformats.org/officeDocument/2006/relationships/slide" Target="/ppt/slides/slide1.xml" Id="Re2f8da7d742f4d33" /><Relationship Type="http://schemas.openxmlformats.org/officeDocument/2006/relationships/slide" Target="/ppt/slides/slide2.xml" Id="R68e1d1b3e6ff4612" /><Relationship Type="http://schemas.openxmlformats.org/officeDocument/2006/relationships/slide" Target="/ppt/slides/slide3.xml" Id="Racc89e1cedf848e7" /><Relationship Type="http://schemas.openxmlformats.org/officeDocument/2006/relationships/slide" Target="/ppt/slides/slide4.xml" Id="Rd125c016777d40e0" /><Relationship Type="http://schemas.openxmlformats.org/officeDocument/2006/relationships/slide" Target="/ppt/slides/slide5.xml" Id="R3f71536522024bd0" /><Relationship Type="http://schemas.openxmlformats.org/officeDocument/2006/relationships/slide" Target="/ppt/slides/slide6.xml" Id="Rbb5424ace90b43e0" /><Relationship Type="http://schemas.openxmlformats.org/officeDocument/2006/relationships/slide" Target="/ppt/slides/slide7.xml" Id="R9af920fe78f44a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5f0cf8d8cb4d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bb2efe8b440ee" /><Relationship Type="http://schemas.openxmlformats.org/officeDocument/2006/relationships/theme" Target="/ppt/slideMasters/theme/theme1.xml" Id="R5d060965edcc4c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cbb2efe8b440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4e18a4f9040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a438e31e247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fb9d0b3634b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64c6a69d841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fd3163fae4b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23c9de73b4b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ee4bdda944c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1 873 792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13 490 242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RYLAND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971 098 422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