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d3c05ccfb24a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8022e01d054ddf"/>
  </p:sldMasterIdLst>
  <p:sldIdLst>
    <p:sldId xmlns:r="http://schemas.openxmlformats.org/officeDocument/2006/relationships" id="256" r:id="R8018f0af3e254e1b"/>
    <p:sldId xmlns:r="http://schemas.openxmlformats.org/officeDocument/2006/relationships" id="257" r:id="R9d94adec61d04e2e"/>
    <p:sldId xmlns:r="http://schemas.openxmlformats.org/officeDocument/2006/relationships" id="258" r:id="Rb15eee310bc64fd5"/>
    <p:sldId xmlns:r="http://schemas.openxmlformats.org/officeDocument/2006/relationships" id="259" r:id="R43a38d61313a461f"/>
    <p:sldId xmlns:r="http://schemas.openxmlformats.org/officeDocument/2006/relationships" id="260" r:id="R5c7025e888d64a23"/>
    <p:sldId xmlns:r="http://schemas.openxmlformats.org/officeDocument/2006/relationships" id="261" r:id="Rb61ff3bd433e4a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8022e01d054ddf" /><Relationship Type="http://schemas.openxmlformats.org/officeDocument/2006/relationships/slide" Target="/ppt/slides/slide1.xml" Id="R8018f0af3e254e1b" /><Relationship Type="http://schemas.openxmlformats.org/officeDocument/2006/relationships/slide" Target="/ppt/slides/slide2.xml" Id="R9d94adec61d04e2e" /><Relationship Type="http://schemas.openxmlformats.org/officeDocument/2006/relationships/slide" Target="/ppt/slides/slide3.xml" Id="Rb15eee310bc64fd5" /><Relationship Type="http://schemas.openxmlformats.org/officeDocument/2006/relationships/slide" Target="/ppt/slides/slide4.xml" Id="R43a38d61313a461f" /><Relationship Type="http://schemas.openxmlformats.org/officeDocument/2006/relationships/slide" Target="/ppt/slides/slide5.xml" Id="R5c7025e888d64a23" /><Relationship Type="http://schemas.openxmlformats.org/officeDocument/2006/relationships/slide" Target="/ppt/slides/slide6.xml" Id="Rb61ff3bd433e4a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a9f6a437c644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0f12ae14b4536" /><Relationship Type="http://schemas.openxmlformats.org/officeDocument/2006/relationships/theme" Target="/ppt/slideMasters/theme/theme1.xml" Id="R8aea66a2c9c941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70f12ae14b45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00c7d6b7794e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3200c655a344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1acdf8cacc45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8f220a2d4a48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c3a001554a49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566948f064d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ETON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Thunes vei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971 098 422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ETON AS</a:t>
            </a:r>
          </a:p>
        </p:txBody>
      </p:sp>
    </p:spTree>
  </p:cSld>
  <p:clrMapOvr>
    <a:masterClrMapping xmlns:a="http://schemas.openxmlformats.org/drawingml/2006/main"/>
  </p:clrMapOvr>
</p:sld>
</file>