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2b613edde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50793899d47cb"/>
  </p:sldMasterIdLst>
  <p:sldIdLst>
    <p:sldId xmlns:r="http://schemas.openxmlformats.org/officeDocument/2006/relationships" id="256" r:id="R68a776c5a6c64d2c"/>
    <p:sldId xmlns:r="http://schemas.openxmlformats.org/officeDocument/2006/relationships" id="257" r:id="R8eebeb6f7d0d438f"/>
    <p:sldId xmlns:r="http://schemas.openxmlformats.org/officeDocument/2006/relationships" id="258" r:id="Re87c71e02eb44c69"/>
    <p:sldId xmlns:r="http://schemas.openxmlformats.org/officeDocument/2006/relationships" id="259" r:id="Re7df86ded0f643d5"/>
    <p:sldId xmlns:r="http://schemas.openxmlformats.org/officeDocument/2006/relationships" id="260" r:id="Reec6a6ed49584298"/>
    <p:sldId xmlns:r="http://schemas.openxmlformats.org/officeDocument/2006/relationships" id="261" r:id="R52120417903d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50793899d47cb" /><Relationship Type="http://schemas.openxmlformats.org/officeDocument/2006/relationships/slide" Target="/ppt/slides/slide1.xml" Id="R68a776c5a6c64d2c" /><Relationship Type="http://schemas.openxmlformats.org/officeDocument/2006/relationships/slide" Target="/ppt/slides/slide2.xml" Id="R8eebeb6f7d0d438f" /><Relationship Type="http://schemas.openxmlformats.org/officeDocument/2006/relationships/slide" Target="/ppt/slides/slide3.xml" Id="Re87c71e02eb44c69" /><Relationship Type="http://schemas.openxmlformats.org/officeDocument/2006/relationships/slide" Target="/ppt/slides/slide4.xml" Id="Re7df86ded0f643d5" /><Relationship Type="http://schemas.openxmlformats.org/officeDocument/2006/relationships/slide" Target="/ppt/slides/slide5.xml" Id="Reec6a6ed49584298" /><Relationship Type="http://schemas.openxmlformats.org/officeDocument/2006/relationships/slide" Target="/ppt/slides/slide6.xml" Id="R52120417903d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e862cc03d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3b0202994f79" /><Relationship Type="http://schemas.openxmlformats.org/officeDocument/2006/relationships/theme" Target="/ppt/slideMasters/theme/theme1.xml" Id="Rbedd2e894a6e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f3b020299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da945915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25e640ec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a46e6752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9c51d245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0213fcbc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09a22ba8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