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9684738cf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ee087c88e409b"/>
  </p:sldMasterIdLst>
  <p:sldIdLst>
    <p:sldId xmlns:r="http://schemas.openxmlformats.org/officeDocument/2006/relationships" id="256" r:id="R9e2fb432b25d4dbd"/>
    <p:sldId xmlns:r="http://schemas.openxmlformats.org/officeDocument/2006/relationships" id="257" r:id="Rad96dbe931014dda"/>
    <p:sldId xmlns:r="http://schemas.openxmlformats.org/officeDocument/2006/relationships" id="258" r:id="R0834f6f8d38d4b7f"/>
    <p:sldId xmlns:r="http://schemas.openxmlformats.org/officeDocument/2006/relationships" id="259" r:id="R39605ce5e87b4db8"/>
    <p:sldId xmlns:r="http://schemas.openxmlformats.org/officeDocument/2006/relationships" id="260" r:id="R4680c734f8654f55"/>
    <p:sldId xmlns:r="http://schemas.openxmlformats.org/officeDocument/2006/relationships" id="261" r:id="R280da8ac7ac6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ee087c88e409b" /><Relationship Type="http://schemas.openxmlformats.org/officeDocument/2006/relationships/slide" Target="/ppt/slides/slide1.xml" Id="R9e2fb432b25d4dbd" /><Relationship Type="http://schemas.openxmlformats.org/officeDocument/2006/relationships/slide" Target="/ppt/slides/slide2.xml" Id="Rad96dbe931014dda" /><Relationship Type="http://schemas.openxmlformats.org/officeDocument/2006/relationships/slide" Target="/ppt/slides/slide3.xml" Id="R0834f6f8d38d4b7f" /><Relationship Type="http://schemas.openxmlformats.org/officeDocument/2006/relationships/slide" Target="/ppt/slides/slide4.xml" Id="R39605ce5e87b4db8" /><Relationship Type="http://schemas.openxmlformats.org/officeDocument/2006/relationships/slide" Target="/ppt/slides/slide5.xml" Id="R4680c734f8654f55" /><Relationship Type="http://schemas.openxmlformats.org/officeDocument/2006/relationships/slide" Target="/ppt/slides/slide6.xml" Id="R280da8ac7ac6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ab362fba0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f6ccb713843e5" /><Relationship Type="http://schemas.openxmlformats.org/officeDocument/2006/relationships/theme" Target="/ppt/slideMasters/theme/theme1.xml" Id="R261f596210bb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f6ccb7138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d13dd8675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30a5afabd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3685ecce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37684f61c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89c8b032f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7f6aa2a4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