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5d81a1533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c3cb2284a42b3"/>
  </p:sldMasterIdLst>
  <p:sldIdLst>
    <p:sldId xmlns:r="http://schemas.openxmlformats.org/officeDocument/2006/relationships" id="256" r:id="Rc7a8b38e48164d3b"/>
    <p:sldId xmlns:r="http://schemas.openxmlformats.org/officeDocument/2006/relationships" id="257" r:id="R1ed368ea685b4737"/>
    <p:sldId xmlns:r="http://schemas.openxmlformats.org/officeDocument/2006/relationships" id="258" r:id="Rd0208363d20f454e"/>
    <p:sldId xmlns:r="http://schemas.openxmlformats.org/officeDocument/2006/relationships" id="259" r:id="Rad0df22c48eb4004"/>
    <p:sldId xmlns:r="http://schemas.openxmlformats.org/officeDocument/2006/relationships" id="260" r:id="R6800995556ec476f"/>
    <p:sldId xmlns:r="http://schemas.openxmlformats.org/officeDocument/2006/relationships" id="261" r:id="R7c16de908355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c3cb2284a42b3" /><Relationship Type="http://schemas.openxmlformats.org/officeDocument/2006/relationships/slide" Target="/ppt/slides/slide1.xml" Id="Rc7a8b38e48164d3b" /><Relationship Type="http://schemas.openxmlformats.org/officeDocument/2006/relationships/slide" Target="/ppt/slides/slide2.xml" Id="R1ed368ea685b4737" /><Relationship Type="http://schemas.openxmlformats.org/officeDocument/2006/relationships/slide" Target="/ppt/slides/slide3.xml" Id="Rd0208363d20f454e" /><Relationship Type="http://schemas.openxmlformats.org/officeDocument/2006/relationships/slide" Target="/ppt/slides/slide4.xml" Id="Rad0df22c48eb4004" /><Relationship Type="http://schemas.openxmlformats.org/officeDocument/2006/relationships/slide" Target="/ppt/slides/slide5.xml" Id="R6800995556ec476f" /><Relationship Type="http://schemas.openxmlformats.org/officeDocument/2006/relationships/slide" Target="/ppt/slides/slide6.xml" Id="R7c16de908355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427c080c9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f495c0484dbc" /><Relationship Type="http://schemas.openxmlformats.org/officeDocument/2006/relationships/theme" Target="/ppt/slideMasters/theme/theme1.xml" Id="R58c6d1d64db0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8f495c048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f1a316a6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fb206650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e1b0714cc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3d8c77be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a9260335f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d5ede78f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