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764a620a0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fbb049d834099"/>
  </p:sldMasterIdLst>
  <p:sldIdLst>
    <p:sldId xmlns:r="http://schemas.openxmlformats.org/officeDocument/2006/relationships" id="256" r:id="R0cd63b0812bf456d"/>
    <p:sldId xmlns:r="http://schemas.openxmlformats.org/officeDocument/2006/relationships" id="257" r:id="Rccfdabb7385f45af"/>
    <p:sldId xmlns:r="http://schemas.openxmlformats.org/officeDocument/2006/relationships" id="258" r:id="R037286db91dc4212"/>
    <p:sldId xmlns:r="http://schemas.openxmlformats.org/officeDocument/2006/relationships" id="259" r:id="R36a4d3f4e1984703"/>
    <p:sldId xmlns:r="http://schemas.openxmlformats.org/officeDocument/2006/relationships" id="260" r:id="R9c63f0eb60d8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fbb049d834099" /><Relationship Type="http://schemas.openxmlformats.org/officeDocument/2006/relationships/slide" Target="/ppt/slides/slide1.xml" Id="R0cd63b0812bf456d" /><Relationship Type="http://schemas.openxmlformats.org/officeDocument/2006/relationships/slide" Target="/ppt/slides/slide2.xml" Id="Rccfdabb7385f45af" /><Relationship Type="http://schemas.openxmlformats.org/officeDocument/2006/relationships/slide" Target="/ppt/slides/slide3.xml" Id="R037286db91dc4212" /><Relationship Type="http://schemas.openxmlformats.org/officeDocument/2006/relationships/slide" Target="/ppt/slides/slide4.xml" Id="R36a4d3f4e1984703" /><Relationship Type="http://schemas.openxmlformats.org/officeDocument/2006/relationships/slide" Target="/ppt/slides/slide5.xml" Id="R9c63f0eb60d8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fc3022aed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f84eeaa24d57" /><Relationship Type="http://schemas.openxmlformats.org/officeDocument/2006/relationships/theme" Target="/ppt/slideMasters/theme/theme1.xml" Id="R4b5cf93bb323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9f84eeaa2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2d69bb19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f16e3c4b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cd45951e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4165a7b9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be328adb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