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8d7f01e32a42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22690efda54dda"/>
  </p:sldMasterIdLst>
  <p:sldIdLst>
    <p:sldId xmlns:r="http://schemas.openxmlformats.org/officeDocument/2006/relationships" id="256" r:id="R13cca736cbcd44a5"/>
    <p:sldId xmlns:r="http://schemas.openxmlformats.org/officeDocument/2006/relationships" id="257" r:id="R025649b893c84588"/>
    <p:sldId xmlns:r="http://schemas.openxmlformats.org/officeDocument/2006/relationships" id="258" r:id="R4a05821550df4283"/>
    <p:sldId xmlns:r="http://schemas.openxmlformats.org/officeDocument/2006/relationships" id="259" r:id="Rb7db758fcaef4157"/>
    <p:sldId xmlns:r="http://schemas.openxmlformats.org/officeDocument/2006/relationships" id="260" r:id="R6b4012ff41f340c0"/>
    <p:sldId xmlns:r="http://schemas.openxmlformats.org/officeDocument/2006/relationships" id="261" r:id="Rd2222d3cc83e42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2690efda54dda" /><Relationship Type="http://schemas.openxmlformats.org/officeDocument/2006/relationships/slide" Target="/ppt/slides/slide1.xml" Id="R13cca736cbcd44a5" /><Relationship Type="http://schemas.openxmlformats.org/officeDocument/2006/relationships/slide" Target="/ppt/slides/slide2.xml" Id="R025649b893c84588" /><Relationship Type="http://schemas.openxmlformats.org/officeDocument/2006/relationships/slide" Target="/ppt/slides/slide3.xml" Id="R4a05821550df4283" /><Relationship Type="http://schemas.openxmlformats.org/officeDocument/2006/relationships/slide" Target="/ppt/slides/slide4.xml" Id="Rb7db758fcaef4157" /><Relationship Type="http://schemas.openxmlformats.org/officeDocument/2006/relationships/slide" Target="/ppt/slides/slide5.xml" Id="R6b4012ff41f340c0" /><Relationship Type="http://schemas.openxmlformats.org/officeDocument/2006/relationships/slide" Target="/ppt/slides/slide6.xml" Id="Rd2222d3cc83e42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e6bc28a00e4d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32c94b5b44da4" /><Relationship Type="http://schemas.openxmlformats.org/officeDocument/2006/relationships/theme" Target="/ppt/slideMasters/theme/theme1.xml" Id="Ra3cef18205264c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c32c94b5b44d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cc6130c454f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d0920a89f44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54791ab6c47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cc755f73343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8177e41a24a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97737c11c40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 Eckhoffs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971 045 698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