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15a236a3554e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c1d631b2fe4937"/>
  </p:sldMasterIdLst>
  <p:sldIdLst>
    <p:sldId xmlns:r="http://schemas.openxmlformats.org/officeDocument/2006/relationships" id="256" r:id="R1d3891fc4f4248a8"/>
    <p:sldId xmlns:r="http://schemas.openxmlformats.org/officeDocument/2006/relationships" id="257" r:id="R8684100b18d44f49"/>
    <p:sldId xmlns:r="http://schemas.openxmlformats.org/officeDocument/2006/relationships" id="258" r:id="R0c0ece2d710b4de0"/>
    <p:sldId xmlns:r="http://schemas.openxmlformats.org/officeDocument/2006/relationships" id="259" r:id="R2a6715f7ae454ac4"/>
    <p:sldId xmlns:r="http://schemas.openxmlformats.org/officeDocument/2006/relationships" id="260" r:id="R37590b0b0de74506"/>
    <p:sldId xmlns:r="http://schemas.openxmlformats.org/officeDocument/2006/relationships" id="261" r:id="R3730e15193f748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1d631b2fe4937" /><Relationship Type="http://schemas.openxmlformats.org/officeDocument/2006/relationships/slide" Target="/ppt/slides/slide1.xml" Id="R1d3891fc4f4248a8" /><Relationship Type="http://schemas.openxmlformats.org/officeDocument/2006/relationships/slide" Target="/ppt/slides/slide2.xml" Id="R8684100b18d44f49" /><Relationship Type="http://schemas.openxmlformats.org/officeDocument/2006/relationships/slide" Target="/ppt/slides/slide3.xml" Id="R0c0ece2d710b4de0" /><Relationship Type="http://schemas.openxmlformats.org/officeDocument/2006/relationships/slide" Target="/ppt/slides/slide4.xml" Id="R2a6715f7ae454ac4" /><Relationship Type="http://schemas.openxmlformats.org/officeDocument/2006/relationships/slide" Target="/ppt/slides/slide5.xml" Id="R37590b0b0de74506" /><Relationship Type="http://schemas.openxmlformats.org/officeDocument/2006/relationships/slide" Target="/ppt/slides/slide6.xml" Id="R3730e15193f748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771ecb0054d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d355220aa4296" /><Relationship Type="http://schemas.openxmlformats.org/officeDocument/2006/relationships/theme" Target="/ppt/slideMasters/theme/theme1.xml" Id="R6b95ce4951b14d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fd355220aa42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98f6f4235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7a8dd7107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3c893e04f42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6a423d202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5d913899249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3b2c6352b42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TJENESTEMANNSLAG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TJENESTEMANNSLAG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312 648 732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15 635 216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24 548 017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188 400 123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252 625 583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971 043 059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