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c81991467042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c3809909844d12"/>
  </p:sldMasterIdLst>
  <p:sldIdLst>
    <p:sldId xmlns:r="http://schemas.openxmlformats.org/officeDocument/2006/relationships" id="256" r:id="R5d13c99131864962"/>
    <p:sldId xmlns:r="http://schemas.openxmlformats.org/officeDocument/2006/relationships" id="257" r:id="R255f946532b544f3"/>
    <p:sldId xmlns:r="http://schemas.openxmlformats.org/officeDocument/2006/relationships" id="258" r:id="Rf9ff6a9908ba48b4"/>
    <p:sldId xmlns:r="http://schemas.openxmlformats.org/officeDocument/2006/relationships" id="259" r:id="R69c5a348c43e401a"/>
    <p:sldId xmlns:r="http://schemas.openxmlformats.org/officeDocument/2006/relationships" id="260" r:id="Rfd562ea00f904026"/>
    <p:sldId xmlns:r="http://schemas.openxmlformats.org/officeDocument/2006/relationships" id="261" r:id="R86dad8c9a7364101"/>
    <p:sldId xmlns:r="http://schemas.openxmlformats.org/officeDocument/2006/relationships" id="262" r:id="Rf682ae075f724f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c3809909844d12" /><Relationship Type="http://schemas.openxmlformats.org/officeDocument/2006/relationships/slide" Target="/ppt/slides/slide1.xml" Id="R5d13c99131864962" /><Relationship Type="http://schemas.openxmlformats.org/officeDocument/2006/relationships/slide" Target="/ppt/slides/slide2.xml" Id="R255f946532b544f3" /><Relationship Type="http://schemas.openxmlformats.org/officeDocument/2006/relationships/slide" Target="/ppt/slides/slide3.xml" Id="Rf9ff6a9908ba48b4" /><Relationship Type="http://schemas.openxmlformats.org/officeDocument/2006/relationships/slide" Target="/ppt/slides/slide4.xml" Id="R69c5a348c43e401a" /><Relationship Type="http://schemas.openxmlformats.org/officeDocument/2006/relationships/slide" Target="/ppt/slides/slide5.xml" Id="Rfd562ea00f904026" /><Relationship Type="http://schemas.openxmlformats.org/officeDocument/2006/relationships/slide" Target="/ppt/slides/slide6.xml" Id="R86dad8c9a7364101" /><Relationship Type="http://schemas.openxmlformats.org/officeDocument/2006/relationships/slide" Target="/ppt/slides/slide7.xml" Id="Rf682ae075f724f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d4a93218f64e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0be84a45943aa" /><Relationship Type="http://schemas.openxmlformats.org/officeDocument/2006/relationships/theme" Target="/ppt/slideMasters/theme/theme1.xml" Id="R2ec1cce4721f4f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80be84a45943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d8cd96d7744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9f02a380545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16d037f4945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93757989a4e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63ab2cfd849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3699986994a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61579492347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ETNE ELEKTRISITETSLAG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ELEKTRISITETSLAG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ETNE ELEKTRISITETSLAG AS ble etablert [år] og holder til i Etne.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ELEKTRISITETSLAG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ELEKTRISITETSLAG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ELEKTRISITETSLAG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−3 884 761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178 766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77 807 890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81 856 092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ELEKTRISITETSLAG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ETNE ELEKTRISITETSLAG AS  –  27,4 %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ETNE KOMMUNE  –  8,4 %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SKAKKE SA  –  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FISKÅ MØLLE ETNE AS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ETNE SAND &amp; PUKK AS  –  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ÅSBØ SANDDRIFT AS  –  1,1 %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ELEKTRISITETSLAG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Tongane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77 11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firmapost@etneelag.no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www.etneelag.no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971 028 513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ELEKTRISITETSLAG AS</a:t>
            </a:r>
          </a:p>
        </p:txBody>
      </p:sp>
    </p:spTree>
  </p:cSld>
  <p:clrMapOvr>
    <a:masterClrMapping xmlns:a="http://schemas.openxmlformats.org/drawingml/2006/main"/>
  </p:clrMapOvr>
</p:sld>
</file>