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f6b1c8c0404c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141b7ca23e4c25"/>
  </p:sldMasterIdLst>
  <p:sldIdLst>
    <p:sldId xmlns:r="http://schemas.openxmlformats.org/officeDocument/2006/relationships" id="256" r:id="R8e40942c8e264f01"/>
    <p:sldId xmlns:r="http://schemas.openxmlformats.org/officeDocument/2006/relationships" id="257" r:id="R71d6634de52b4f7b"/>
    <p:sldId xmlns:r="http://schemas.openxmlformats.org/officeDocument/2006/relationships" id="258" r:id="R177b54e917d24e8c"/>
    <p:sldId xmlns:r="http://schemas.openxmlformats.org/officeDocument/2006/relationships" id="259" r:id="R3f885c7435084ba6"/>
    <p:sldId xmlns:r="http://schemas.openxmlformats.org/officeDocument/2006/relationships" id="260" r:id="R68f7a92825864f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141b7ca23e4c25" /><Relationship Type="http://schemas.openxmlformats.org/officeDocument/2006/relationships/slide" Target="/ppt/slides/slide1.xml" Id="R8e40942c8e264f01" /><Relationship Type="http://schemas.openxmlformats.org/officeDocument/2006/relationships/slide" Target="/ppt/slides/slide2.xml" Id="R71d6634de52b4f7b" /><Relationship Type="http://schemas.openxmlformats.org/officeDocument/2006/relationships/slide" Target="/ppt/slides/slide3.xml" Id="R177b54e917d24e8c" /><Relationship Type="http://schemas.openxmlformats.org/officeDocument/2006/relationships/slide" Target="/ppt/slides/slide4.xml" Id="R3f885c7435084ba6" /><Relationship Type="http://schemas.openxmlformats.org/officeDocument/2006/relationships/slide" Target="/ppt/slides/slide5.xml" Id="R68f7a92825864f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8aa4410ec542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ed196b5424de5" /><Relationship Type="http://schemas.openxmlformats.org/officeDocument/2006/relationships/theme" Target="/ppt/slideMasters/theme/theme1.xml" Id="Rba2c5bffe79946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6ed196b5424d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caaee1bd648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3deb376f34e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1bbaab63c48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77f89a55e48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d6180abc04f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HELLVIK INVESTOR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HELLVIK INVESTOR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