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ff1c995988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056016f9744ce"/>
  </p:sldMasterIdLst>
  <p:sldIdLst>
    <p:sldId xmlns:r="http://schemas.openxmlformats.org/officeDocument/2006/relationships" id="256" r:id="Rf311975dab1e4f9d"/>
    <p:sldId xmlns:r="http://schemas.openxmlformats.org/officeDocument/2006/relationships" id="257" r:id="Rec309e8f568e422a"/>
    <p:sldId xmlns:r="http://schemas.openxmlformats.org/officeDocument/2006/relationships" id="258" r:id="R5cf4816a04334f46"/>
    <p:sldId xmlns:r="http://schemas.openxmlformats.org/officeDocument/2006/relationships" id="259" r:id="R96b295302d3742d1"/>
    <p:sldId xmlns:r="http://schemas.openxmlformats.org/officeDocument/2006/relationships" id="260" r:id="R29babe189fd74195"/>
    <p:sldId xmlns:r="http://schemas.openxmlformats.org/officeDocument/2006/relationships" id="261" r:id="R24771e47567a47b6"/>
    <p:sldId xmlns:r="http://schemas.openxmlformats.org/officeDocument/2006/relationships" id="262" r:id="R04f66b1413aa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056016f9744ce" /><Relationship Type="http://schemas.openxmlformats.org/officeDocument/2006/relationships/slide" Target="/ppt/slides/slide1.xml" Id="Rf311975dab1e4f9d" /><Relationship Type="http://schemas.openxmlformats.org/officeDocument/2006/relationships/slide" Target="/ppt/slides/slide2.xml" Id="Rec309e8f568e422a" /><Relationship Type="http://schemas.openxmlformats.org/officeDocument/2006/relationships/slide" Target="/ppt/slides/slide3.xml" Id="R5cf4816a04334f46" /><Relationship Type="http://schemas.openxmlformats.org/officeDocument/2006/relationships/slide" Target="/ppt/slides/slide4.xml" Id="R96b295302d3742d1" /><Relationship Type="http://schemas.openxmlformats.org/officeDocument/2006/relationships/slide" Target="/ppt/slides/slide5.xml" Id="R29babe189fd74195" /><Relationship Type="http://schemas.openxmlformats.org/officeDocument/2006/relationships/slide" Target="/ppt/slides/slide6.xml" Id="R24771e47567a47b6" /><Relationship Type="http://schemas.openxmlformats.org/officeDocument/2006/relationships/slide" Target="/ppt/slides/slide7.xml" Id="R04f66b1413aa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301fe91d7a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cd4d8d34248e7" /><Relationship Type="http://schemas.openxmlformats.org/officeDocument/2006/relationships/theme" Target="/ppt/slideMasters/theme/theme1.xml" Id="R4a0619a905784c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acd4d8d342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873ea11db41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b2b51289449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d1eb8db834b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bd9b0adfb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fb708f71c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bc67376d1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7c209e85848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