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9dfd09e3244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a41909c3d4b1e"/>
  </p:sldMasterIdLst>
  <p:sldIdLst>
    <p:sldId xmlns:r="http://schemas.openxmlformats.org/officeDocument/2006/relationships" id="256" r:id="R5c1fc16e9ab24a00"/>
    <p:sldId xmlns:r="http://schemas.openxmlformats.org/officeDocument/2006/relationships" id="257" r:id="R31d50059525d4bf6"/>
    <p:sldId xmlns:r="http://schemas.openxmlformats.org/officeDocument/2006/relationships" id="258" r:id="R26d4c412cbeb4e6f"/>
    <p:sldId xmlns:r="http://schemas.openxmlformats.org/officeDocument/2006/relationships" id="259" r:id="R0bcece9734624122"/>
    <p:sldId xmlns:r="http://schemas.openxmlformats.org/officeDocument/2006/relationships" id="260" r:id="R0a74d32fb96c41ec"/>
    <p:sldId xmlns:r="http://schemas.openxmlformats.org/officeDocument/2006/relationships" id="261" r:id="R3a36b14dde7c4239"/>
    <p:sldId xmlns:r="http://schemas.openxmlformats.org/officeDocument/2006/relationships" id="262" r:id="R5eabb752e6c9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a41909c3d4b1e" /><Relationship Type="http://schemas.openxmlformats.org/officeDocument/2006/relationships/slide" Target="/ppt/slides/slide1.xml" Id="R5c1fc16e9ab24a00" /><Relationship Type="http://schemas.openxmlformats.org/officeDocument/2006/relationships/slide" Target="/ppt/slides/slide2.xml" Id="R31d50059525d4bf6" /><Relationship Type="http://schemas.openxmlformats.org/officeDocument/2006/relationships/slide" Target="/ppt/slides/slide3.xml" Id="R26d4c412cbeb4e6f" /><Relationship Type="http://schemas.openxmlformats.org/officeDocument/2006/relationships/slide" Target="/ppt/slides/slide4.xml" Id="R0bcece9734624122" /><Relationship Type="http://schemas.openxmlformats.org/officeDocument/2006/relationships/slide" Target="/ppt/slides/slide5.xml" Id="R0a74d32fb96c41ec" /><Relationship Type="http://schemas.openxmlformats.org/officeDocument/2006/relationships/slide" Target="/ppt/slides/slide6.xml" Id="R3a36b14dde7c4239" /><Relationship Type="http://schemas.openxmlformats.org/officeDocument/2006/relationships/slide" Target="/ppt/slides/slide7.xml" Id="R5eabb752e6c9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c4934119c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59674fea1481e" /><Relationship Type="http://schemas.openxmlformats.org/officeDocument/2006/relationships/theme" Target="/ppt/slideMasters/theme/theme1.xml" Id="R3063e0d1c551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859674fea148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784ebf2cc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dd7e9e136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be3ecf56e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cf98bf6e6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e178066ef43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87142bd15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9edf47e2b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