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730b2ff59142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3f9b40a1694172"/>
  </p:sldMasterIdLst>
  <p:sldIdLst>
    <p:sldId xmlns:r="http://schemas.openxmlformats.org/officeDocument/2006/relationships" id="256" r:id="R6055eabf4b8c43e6"/>
    <p:sldId xmlns:r="http://schemas.openxmlformats.org/officeDocument/2006/relationships" id="257" r:id="R3823c1cce62a42d9"/>
    <p:sldId xmlns:r="http://schemas.openxmlformats.org/officeDocument/2006/relationships" id="258" r:id="R0b1c1b3c3af54605"/>
    <p:sldId xmlns:r="http://schemas.openxmlformats.org/officeDocument/2006/relationships" id="259" r:id="Rb4fb4e6cf78c4cf5"/>
    <p:sldId xmlns:r="http://schemas.openxmlformats.org/officeDocument/2006/relationships" id="260" r:id="Rc5e0bcf91a7c491a"/>
    <p:sldId xmlns:r="http://schemas.openxmlformats.org/officeDocument/2006/relationships" id="261" r:id="R27d7d88f529f48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f9b40a1694172" /><Relationship Type="http://schemas.openxmlformats.org/officeDocument/2006/relationships/slide" Target="/ppt/slides/slide1.xml" Id="R6055eabf4b8c43e6" /><Relationship Type="http://schemas.openxmlformats.org/officeDocument/2006/relationships/slide" Target="/ppt/slides/slide2.xml" Id="R3823c1cce62a42d9" /><Relationship Type="http://schemas.openxmlformats.org/officeDocument/2006/relationships/slide" Target="/ppt/slides/slide3.xml" Id="R0b1c1b3c3af54605" /><Relationship Type="http://schemas.openxmlformats.org/officeDocument/2006/relationships/slide" Target="/ppt/slides/slide4.xml" Id="Rb4fb4e6cf78c4cf5" /><Relationship Type="http://schemas.openxmlformats.org/officeDocument/2006/relationships/slide" Target="/ppt/slides/slide5.xml" Id="Rc5e0bcf91a7c491a" /><Relationship Type="http://schemas.openxmlformats.org/officeDocument/2006/relationships/slide" Target="/ppt/slides/slide6.xml" Id="R27d7d88f529f48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4c3a736db42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103013ba9498a" /><Relationship Type="http://schemas.openxmlformats.org/officeDocument/2006/relationships/theme" Target="/ppt/slideMasters/theme/theme1.xml" Id="R0be5347a25534f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0103013ba949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1076b41594a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b5a124c0449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eb0376ea84f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645ef821e44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e6670cceb4f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102146f184d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KRISTENT ARBEID BLANT BLINDE OG SVAKSYNTE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KRISTENT ARBEID BLANT BLINDE OG SVAKSYNTE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KRISTENT ARBEID BLANT BLINDE OG SVAKSYNTE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KRISTENT ARBEID BLANT BLINDE OG SVAKSYNTE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KRISTENT ARBEID BLANT BLINDE OG SVAKSYNTE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KRISTENT ARBEID BLANT BLINDE OG SVAKSYNTE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23 293 278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13 792 357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14 149 029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18 067 152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19 097 677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KRISTENT ARBEID BLANT BLINDE OG SVAKSYNTE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81 69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kabb@kabb.no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www.kabb.no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970 897 003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KRISTENT ARBEID BLANT BLINDE OG SVAKSYNTE</a:t>
            </a:r>
          </a:p>
        </p:txBody>
      </p:sp>
    </p:spTree>
  </p:cSld>
  <p:clrMapOvr>
    <a:masterClrMapping xmlns:a="http://schemas.openxmlformats.org/drawingml/2006/main"/>
  </p:clrMapOvr>
</p:sld>
</file>