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a066b768ba4a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4399d72f2a4905"/>
  </p:sldMasterIdLst>
  <p:sldIdLst>
    <p:sldId xmlns:r="http://schemas.openxmlformats.org/officeDocument/2006/relationships" id="256" r:id="R5d6a94c03e0246a6"/>
    <p:sldId xmlns:r="http://schemas.openxmlformats.org/officeDocument/2006/relationships" id="257" r:id="Rdad4218118d5484a"/>
    <p:sldId xmlns:r="http://schemas.openxmlformats.org/officeDocument/2006/relationships" id="258" r:id="Rd372cb263a2140f1"/>
    <p:sldId xmlns:r="http://schemas.openxmlformats.org/officeDocument/2006/relationships" id="259" r:id="R775589efbeea4fcb"/>
    <p:sldId xmlns:r="http://schemas.openxmlformats.org/officeDocument/2006/relationships" id="260" r:id="Rc2aeb299e3824bc4"/>
    <p:sldId xmlns:r="http://schemas.openxmlformats.org/officeDocument/2006/relationships" id="261" r:id="Re73cc1024358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399d72f2a4905" /><Relationship Type="http://schemas.openxmlformats.org/officeDocument/2006/relationships/slide" Target="/ppt/slides/slide1.xml" Id="R5d6a94c03e0246a6" /><Relationship Type="http://schemas.openxmlformats.org/officeDocument/2006/relationships/slide" Target="/ppt/slides/slide2.xml" Id="Rdad4218118d5484a" /><Relationship Type="http://schemas.openxmlformats.org/officeDocument/2006/relationships/slide" Target="/ppt/slides/slide3.xml" Id="Rd372cb263a2140f1" /><Relationship Type="http://schemas.openxmlformats.org/officeDocument/2006/relationships/slide" Target="/ppt/slides/slide4.xml" Id="R775589efbeea4fcb" /><Relationship Type="http://schemas.openxmlformats.org/officeDocument/2006/relationships/slide" Target="/ppt/slides/slide5.xml" Id="Rc2aeb299e3824bc4" /><Relationship Type="http://schemas.openxmlformats.org/officeDocument/2006/relationships/slide" Target="/ppt/slides/slide6.xml" Id="Re73cc1024358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3782b4bf9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20e1d993c4275" /><Relationship Type="http://schemas.openxmlformats.org/officeDocument/2006/relationships/theme" Target="/ppt/slideMasters/theme/theme1.xml" Id="R95827c7f5dd7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20e1d993c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bb46bc272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0e6566eb3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5cbb5a13642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56b5fd714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79db43540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93d5be0a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