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6affc3343847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1a724c782248c1"/>
  </p:sldMasterIdLst>
  <p:sldIdLst>
    <p:sldId xmlns:r="http://schemas.openxmlformats.org/officeDocument/2006/relationships" id="256" r:id="R2de97d333f224c41"/>
    <p:sldId xmlns:r="http://schemas.openxmlformats.org/officeDocument/2006/relationships" id="257" r:id="Reb83717ad6eb42be"/>
    <p:sldId xmlns:r="http://schemas.openxmlformats.org/officeDocument/2006/relationships" id="258" r:id="Raf6686082bdd45b3"/>
    <p:sldId xmlns:r="http://schemas.openxmlformats.org/officeDocument/2006/relationships" id="259" r:id="R0862af22994c47ca"/>
    <p:sldId xmlns:r="http://schemas.openxmlformats.org/officeDocument/2006/relationships" id="260" r:id="R0df7ec4d5e7546cb"/>
    <p:sldId xmlns:r="http://schemas.openxmlformats.org/officeDocument/2006/relationships" id="261" r:id="R42c39e26b5a54e79"/>
    <p:sldId xmlns:r="http://schemas.openxmlformats.org/officeDocument/2006/relationships" id="262" r:id="R50612902ea76464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1a724c782248c1" /><Relationship Type="http://schemas.openxmlformats.org/officeDocument/2006/relationships/slide" Target="/ppt/slides/slide1.xml" Id="R2de97d333f224c41" /><Relationship Type="http://schemas.openxmlformats.org/officeDocument/2006/relationships/slide" Target="/ppt/slides/slide2.xml" Id="Reb83717ad6eb42be" /><Relationship Type="http://schemas.openxmlformats.org/officeDocument/2006/relationships/slide" Target="/ppt/slides/slide3.xml" Id="Raf6686082bdd45b3" /><Relationship Type="http://schemas.openxmlformats.org/officeDocument/2006/relationships/slide" Target="/ppt/slides/slide4.xml" Id="R0862af22994c47ca" /><Relationship Type="http://schemas.openxmlformats.org/officeDocument/2006/relationships/slide" Target="/ppt/slides/slide5.xml" Id="R0df7ec4d5e7546cb" /><Relationship Type="http://schemas.openxmlformats.org/officeDocument/2006/relationships/slide" Target="/ppt/slides/slide6.xml" Id="R42c39e26b5a54e79" /><Relationship Type="http://schemas.openxmlformats.org/officeDocument/2006/relationships/slide" Target="/ppt/slides/slide7.xml" Id="R50612902ea76464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59371d120e40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6ef84575924827" /><Relationship Type="http://schemas.openxmlformats.org/officeDocument/2006/relationships/theme" Target="/ppt/slideMasters/theme/theme1.xml" Id="R192d8a70b38a446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56ef8457592482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6ad56262b746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149dd3c1ce44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d6b2111b4943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c953472e4e40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1a155c8cc34f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8f6026ad674a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f9468a66c04b9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ENERGIMA ING. OH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ENERGIMA ING. OH AS ble etablert [år] og holder til i Brumunddal.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76 948 910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3 225 316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2 601 096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22 714 717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ENERGIMA GRUPPEN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Tiurvegen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2380 Brumunddal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34 20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970 894 136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ING. OH AS</a:t>
            </a:r>
          </a:p>
        </p:txBody>
      </p:sp>
    </p:spTree>
  </p:cSld>
  <p:clrMapOvr>
    <a:masterClrMapping xmlns:a="http://schemas.openxmlformats.org/drawingml/2006/main"/>
  </p:clrMapOvr>
</p:sld>
</file>