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603042cc3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cf30e54264965"/>
  </p:sldMasterIdLst>
  <p:sldIdLst>
    <p:sldId xmlns:r="http://schemas.openxmlformats.org/officeDocument/2006/relationships" id="256" r:id="R66f93f1ba9c641a7"/>
    <p:sldId xmlns:r="http://schemas.openxmlformats.org/officeDocument/2006/relationships" id="257" r:id="R79b28e636d8c4da8"/>
    <p:sldId xmlns:r="http://schemas.openxmlformats.org/officeDocument/2006/relationships" id="258" r:id="R00cc04cbb57040c4"/>
    <p:sldId xmlns:r="http://schemas.openxmlformats.org/officeDocument/2006/relationships" id="259" r:id="R76c43a96fca44b8e"/>
    <p:sldId xmlns:r="http://schemas.openxmlformats.org/officeDocument/2006/relationships" id="260" r:id="R3be178c2e7d548d6"/>
    <p:sldId xmlns:r="http://schemas.openxmlformats.org/officeDocument/2006/relationships" id="261" r:id="R9b77f40254f2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cf30e54264965" /><Relationship Type="http://schemas.openxmlformats.org/officeDocument/2006/relationships/slide" Target="/ppt/slides/slide1.xml" Id="R66f93f1ba9c641a7" /><Relationship Type="http://schemas.openxmlformats.org/officeDocument/2006/relationships/slide" Target="/ppt/slides/slide2.xml" Id="R79b28e636d8c4da8" /><Relationship Type="http://schemas.openxmlformats.org/officeDocument/2006/relationships/slide" Target="/ppt/slides/slide3.xml" Id="R00cc04cbb57040c4" /><Relationship Type="http://schemas.openxmlformats.org/officeDocument/2006/relationships/slide" Target="/ppt/slides/slide4.xml" Id="R76c43a96fca44b8e" /><Relationship Type="http://schemas.openxmlformats.org/officeDocument/2006/relationships/slide" Target="/ppt/slides/slide5.xml" Id="R3be178c2e7d548d6" /><Relationship Type="http://schemas.openxmlformats.org/officeDocument/2006/relationships/slide" Target="/ppt/slides/slide6.xml" Id="R9b77f40254f2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d245f2e43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f80f6d3f4a01" /><Relationship Type="http://schemas.openxmlformats.org/officeDocument/2006/relationships/theme" Target="/ppt/slideMasters/theme/theme1.xml" Id="R86ff82d8dc55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8f80f6d3f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e5da7cf0f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76eb06882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95605228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d2463707441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25443335c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e86b3de2749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MENIGHETEN I FILADELFIA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MENIGHETEN I FILADELFIA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52 694 577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19 673 727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144 545 880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154 599 029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 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57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