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5af108aed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87b021aee4d30"/>
  </p:sldMasterIdLst>
  <p:sldIdLst>
    <p:sldId xmlns:r="http://schemas.openxmlformats.org/officeDocument/2006/relationships" id="256" r:id="Rff7c9bdfbdf14682"/>
    <p:sldId xmlns:r="http://schemas.openxmlformats.org/officeDocument/2006/relationships" id="257" r:id="R277447e326e24e41"/>
    <p:sldId xmlns:r="http://schemas.openxmlformats.org/officeDocument/2006/relationships" id="258" r:id="Ra419935cb35b4a6c"/>
    <p:sldId xmlns:r="http://schemas.openxmlformats.org/officeDocument/2006/relationships" id="259" r:id="R462058e09e954369"/>
    <p:sldId xmlns:r="http://schemas.openxmlformats.org/officeDocument/2006/relationships" id="260" r:id="R2f42dd0f50b946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87b021aee4d30" /><Relationship Type="http://schemas.openxmlformats.org/officeDocument/2006/relationships/slide" Target="/ppt/slides/slide1.xml" Id="Rff7c9bdfbdf14682" /><Relationship Type="http://schemas.openxmlformats.org/officeDocument/2006/relationships/slide" Target="/ppt/slides/slide2.xml" Id="R277447e326e24e41" /><Relationship Type="http://schemas.openxmlformats.org/officeDocument/2006/relationships/slide" Target="/ppt/slides/slide3.xml" Id="Ra419935cb35b4a6c" /><Relationship Type="http://schemas.openxmlformats.org/officeDocument/2006/relationships/slide" Target="/ppt/slides/slide4.xml" Id="R462058e09e954369" /><Relationship Type="http://schemas.openxmlformats.org/officeDocument/2006/relationships/slide" Target="/ppt/slides/slide5.xml" Id="R2f42dd0f50b946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84977a426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99144be2c46c9" /><Relationship Type="http://schemas.openxmlformats.org/officeDocument/2006/relationships/theme" Target="/ppt/slideMasters/theme/theme1.xml" Id="Rf3b33935fe2d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99144be2c46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05e4fe3304f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24e4c60d42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28728d13b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5ea4984a2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2856b0236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EVANGELISK-LUTHERSKE KIRKESAMFUNN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EVANGELISK-LUTHERSKE KIRKESAMFUNN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delk@delk.no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EVANGELISK-LUTHERSKE KIRKESAMFUNN</a:t>
            </a:r>
          </a:p>
        </p:txBody>
      </p:sp>
    </p:spTree>
  </p:cSld>
  <p:clrMapOvr>
    <a:masterClrMapping xmlns:a="http://schemas.openxmlformats.org/drawingml/2006/main"/>
  </p:clrMapOvr>
</p:sld>
</file>