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014d2d64443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9936373ca14429"/>
  </p:sldMasterIdLst>
  <p:sldIdLst>
    <p:sldId xmlns:r="http://schemas.openxmlformats.org/officeDocument/2006/relationships" id="256" r:id="R39b54acbccf34423"/>
    <p:sldId xmlns:r="http://schemas.openxmlformats.org/officeDocument/2006/relationships" id="257" r:id="R3b05305a6e6c4b38"/>
    <p:sldId xmlns:r="http://schemas.openxmlformats.org/officeDocument/2006/relationships" id="258" r:id="R6c3d5d31508a484b"/>
    <p:sldId xmlns:r="http://schemas.openxmlformats.org/officeDocument/2006/relationships" id="259" r:id="Rc515bba51acc414e"/>
    <p:sldId xmlns:r="http://schemas.openxmlformats.org/officeDocument/2006/relationships" id="260" r:id="R1bfb6a4d04db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936373ca14429" /><Relationship Type="http://schemas.openxmlformats.org/officeDocument/2006/relationships/slide" Target="/ppt/slides/slide1.xml" Id="R39b54acbccf34423" /><Relationship Type="http://schemas.openxmlformats.org/officeDocument/2006/relationships/slide" Target="/ppt/slides/slide2.xml" Id="R3b05305a6e6c4b38" /><Relationship Type="http://schemas.openxmlformats.org/officeDocument/2006/relationships/slide" Target="/ppt/slides/slide3.xml" Id="R6c3d5d31508a484b" /><Relationship Type="http://schemas.openxmlformats.org/officeDocument/2006/relationships/slide" Target="/ppt/slides/slide4.xml" Id="Rc515bba51acc414e" /><Relationship Type="http://schemas.openxmlformats.org/officeDocument/2006/relationships/slide" Target="/ppt/slides/slide5.xml" Id="R1bfb6a4d04db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fde78ce644a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cc1a19c0e4656" /><Relationship Type="http://schemas.openxmlformats.org/officeDocument/2006/relationships/theme" Target="/ppt/slideMasters/theme/theme1.xml" Id="Rf97f35907538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cc1a19c0e46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09b2280f7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c26b9aef84f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1b47b0308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1d6d8741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de8cc343e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 KOMMUNE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93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www.modum.kommune.no/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970 491 589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MODUM KOMMUNE</a:t>
            </a:r>
          </a:p>
        </p:txBody>
      </p:sp>
    </p:spTree>
  </p:cSld>
  <p:clrMapOvr>
    <a:masterClrMapping xmlns:a="http://schemas.openxmlformats.org/drawingml/2006/main"/>
  </p:clrMapOvr>
</p:sld>
</file>