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18fa5f41ca4f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7602805f8c48d4"/>
  </p:sldMasterIdLst>
  <p:sldIdLst>
    <p:sldId xmlns:r="http://schemas.openxmlformats.org/officeDocument/2006/relationships" id="256" r:id="R48cacdeead7b4e9c"/>
    <p:sldId xmlns:r="http://schemas.openxmlformats.org/officeDocument/2006/relationships" id="257" r:id="R72a6a62724e34fbe"/>
    <p:sldId xmlns:r="http://schemas.openxmlformats.org/officeDocument/2006/relationships" id="258" r:id="Rded595108f4a4202"/>
    <p:sldId xmlns:r="http://schemas.openxmlformats.org/officeDocument/2006/relationships" id="259" r:id="R84ca8f2eba974b2a"/>
    <p:sldId xmlns:r="http://schemas.openxmlformats.org/officeDocument/2006/relationships" id="260" r:id="R884b3ca40f8c48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602805f8c48d4" /><Relationship Type="http://schemas.openxmlformats.org/officeDocument/2006/relationships/slide" Target="/ppt/slides/slide1.xml" Id="R48cacdeead7b4e9c" /><Relationship Type="http://schemas.openxmlformats.org/officeDocument/2006/relationships/slide" Target="/ppt/slides/slide2.xml" Id="R72a6a62724e34fbe" /><Relationship Type="http://schemas.openxmlformats.org/officeDocument/2006/relationships/slide" Target="/ppt/slides/slide3.xml" Id="Rded595108f4a4202" /><Relationship Type="http://schemas.openxmlformats.org/officeDocument/2006/relationships/slide" Target="/ppt/slides/slide4.xml" Id="R84ca8f2eba974b2a" /><Relationship Type="http://schemas.openxmlformats.org/officeDocument/2006/relationships/slide" Target="/ppt/slides/slide5.xml" Id="R884b3ca40f8c48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8c341a01c40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4cdca76764b95" /><Relationship Type="http://schemas.openxmlformats.org/officeDocument/2006/relationships/theme" Target="/ppt/slideMasters/theme/theme1.xml" Id="R724de6d24ffb40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d4cdca76764b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b07413e0b49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fddad33dc45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c30dcb2414d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bf2aa5a284c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9a6e7a9fd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BJERKREIM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KOMMUNE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20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postmottak@bjerkreim.kommune.no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www.bjerkreim.kommune.no/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970 490 361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