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b07aa85b3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8b20ade614bb5"/>
  </p:sldMasterIdLst>
  <p:sldIdLst>
    <p:sldId xmlns:r="http://schemas.openxmlformats.org/officeDocument/2006/relationships" id="256" r:id="Rc35e012dc47047c1"/>
    <p:sldId xmlns:r="http://schemas.openxmlformats.org/officeDocument/2006/relationships" id="257" r:id="R133b9752e5fd426f"/>
    <p:sldId xmlns:r="http://schemas.openxmlformats.org/officeDocument/2006/relationships" id="258" r:id="R396104cc64df41ab"/>
    <p:sldId xmlns:r="http://schemas.openxmlformats.org/officeDocument/2006/relationships" id="259" r:id="R2baeed23c417484d"/>
    <p:sldId xmlns:r="http://schemas.openxmlformats.org/officeDocument/2006/relationships" id="260" r:id="R8fc23555ff884d13"/>
    <p:sldId xmlns:r="http://schemas.openxmlformats.org/officeDocument/2006/relationships" id="261" r:id="R0b5ffb75fbf7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8b20ade614bb5" /><Relationship Type="http://schemas.openxmlformats.org/officeDocument/2006/relationships/slide" Target="/ppt/slides/slide1.xml" Id="Rc35e012dc47047c1" /><Relationship Type="http://schemas.openxmlformats.org/officeDocument/2006/relationships/slide" Target="/ppt/slides/slide2.xml" Id="R133b9752e5fd426f" /><Relationship Type="http://schemas.openxmlformats.org/officeDocument/2006/relationships/slide" Target="/ppt/slides/slide3.xml" Id="R396104cc64df41ab" /><Relationship Type="http://schemas.openxmlformats.org/officeDocument/2006/relationships/slide" Target="/ppt/slides/slide4.xml" Id="R2baeed23c417484d" /><Relationship Type="http://schemas.openxmlformats.org/officeDocument/2006/relationships/slide" Target="/ppt/slides/slide5.xml" Id="R8fc23555ff884d13" /><Relationship Type="http://schemas.openxmlformats.org/officeDocument/2006/relationships/slide" Target="/ppt/slides/slide6.xml" Id="R0b5ffb75fbf7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b65339cb1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a126205442d8" /><Relationship Type="http://schemas.openxmlformats.org/officeDocument/2006/relationships/theme" Target="/ppt/slideMasters/theme/theme1.xml" Id="Rfca5907e21f9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2a1262054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4e65e1d77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38edbbf0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52e6d4ff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829f68ee7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afabf67d2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1ff68562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ADDERA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ADDERA SA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970 403 558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