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c23f92b61c40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0bf0c6baf44e65"/>
  </p:sldMasterIdLst>
  <p:sldIdLst>
    <p:sldId xmlns:r="http://schemas.openxmlformats.org/officeDocument/2006/relationships" id="256" r:id="R7dfec6e49f5945af"/>
    <p:sldId xmlns:r="http://schemas.openxmlformats.org/officeDocument/2006/relationships" id="257" r:id="R6caf3dda537f42f3"/>
    <p:sldId xmlns:r="http://schemas.openxmlformats.org/officeDocument/2006/relationships" id="258" r:id="R0c44dd3a09584907"/>
    <p:sldId xmlns:r="http://schemas.openxmlformats.org/officeDocument/2006/relationships" id="259" r:id="R633bdfc7eab940c0"/>
    <p:sldId xmlns:r="http://schemas.openxmlformats.org/officeDocument/2006/relationships" id="260" r:id="Rd3ae22d22d7a44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bf0c6baf44e65" /><Relationship Type="http://schemas.openxmlformats.org/officeDocument/2006/relationships/slide" Target="/ppt/slides/slide1.xml" Id="R7dfec6e49f5945af" /><Relationship Type="http://schemas.openxmlformats.org/officeDocument/2006/relationships/slide" Target="/ppt/slides/slide2.xml" Id="R6caf3dda537f42f3" /><Relationship Type="http://schemas.openxmlformats.org/officeDocument/2006/relationships/slide" Target="/ppt/slides/slide3.xml" Id="R0c44dd3a09584907" /><Relationship Type="http://schemas.openxmlformats.org/officeDocument/2006/relationships/slide" Target="/ppt/slides/slide4.xml" Id="R633bdfc7eab940c0" /><Relationship Type="http://schemas.openxmlformats.org/officeDocument/2006/relationships/slide" Target="/ppt/slides/slide5.xml" Id="Rd3ae22d22d7a44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035105d3142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d6ad3af044b6e" /><Relationship Type="http://schemas.openxmlformats.org/officeDocument/2006/relationships/theme" Target="/ppt/slideMasters/theme/theme1.xml" Id="R2470b8b8062940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bd6ad3af044b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cbbce0f924c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963d7d8f047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df07a3c5e4c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fe4c6f44247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6745caf2d44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EINAR LINDANGER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LINDANGER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Stokkavei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86 25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elindang@onlin.no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970 360 417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LINDANGER</a:t>
            </a:r>
          </a:p>
        </p:txBody>
      </p:sp>
    </p:spTree>
  </p:cSld>
  <p:clrMapOvr>
    <a:masterClrMapping xmlns:a="http://schemas.openxmlformats.org/drawingml/2006/main"/>
  </p:clrMapOvr>
</p:sld>
</file>