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8fc2827a6e4b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d134a577294f60"/>
  </p:sldMasterIdLst>
  <p:sldIdLst>
    <p:sldId xmlns:r="http://schemas.openxmlformats.org/officeDocument/2006/relationships" id="256" r:id="Rf22db205b1bc48bb"/>
    <p:sldId xmlns:r="http://schemas.openxmlformats.org/officeDocument/2006/relationships" id="257" r:id="R0aef1e5aad6a46b6"/>
    <p:sldId xmlns:r="http://schemas.openxmlformats.org/officeDocument/2006/relationships" id="258" r:id="R4b0907a904b34772"/>
    <p:sldId xmlns:r="http://schemas.openxmlformats.org/officeDocument/2006/relationships" id="259" r:id="R4bfd3254ab3944af"/>
    <p:sldId xmlns:r="http://schemas.openxmlformats.org/officeDocument/2006/relationships" id="260" r:id="R53af29ff86c44f76"/>
    <p:sldId xmlns:r="http://schemas.openxmlformats.org/officeDocument/2006/relationships" id="261" r:id="Rb3e0e87dcee849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d134a577294f60" /><Relationship Type="http://schemas.openxmlformats.org/officeDocument/2006/relationships/slide" Target="/ppt/slides/slide1.xml" Id="Rf22db205b1bc48bb" /><Relationship Type="http://schemas.openxmlformats.org/officeDocument/2006/relationships/slide" Target="/ppt/slides/slide2.xml" Id="R0aef1e5aad6a46b6" /><Relationship Type="http://schemas.openxmlformats.org/officeDocument/2006/relationships/slide" Target="/ppt/slides/slide3.xml" Id="R4b0907a904b34772" /><Relationship Type="http://schemas.openxmlformats.org/officeDocument/2006/relationships/slide" Target="/ppt/slides/slide4.xml" Id="R4bfd3254ab3944af" /><Relationship Type="http://schemas.openxmlformats.org/officeDocument/2006/relationships/slide" Target="/ppt/slides/slide5.xml" Id="R53af29ff86c44f76" /><Relationship Type="http://schemas.openxmlformats.org/officeDocument/2006/relationships/slide" Target="/ppt/slides/slide6.xml" Id="Rb3e0e87dcee849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b2a7ade4bd49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bcb4c4c1542ba" /><Relationship Type="http://schemas.openxmlformats.org/officeDocument/2006/relationships/theme" Target="/ppt/slideMasters/theme/theme1.xml" Id="R484932db523441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cbcb4c4c1542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1e9e6631c41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39134f9b34d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7fa76d5844a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4c751a1c645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ee711ec0346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bbc21974e4d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NORMISJON REGION ØST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NORMISJON REGION ØST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8 702 971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−696 399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−660 929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19 528 276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21 094 145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Staffeldts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60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region.ost@normisjon.no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www.normisjonost.no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970 353 739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