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21380b561349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96293d776a416a"/>
  </p:sldMasterIdLst>
  <p:sldIdLst>
    <p:sldId xmlns:r="http://schemas.openxmlformats.org/officeDocument/2006/relationships" id="256" r:id="Rffae505742a64bad"/>
    <p:sldId xmlns:r="http://schemas.openxmlformats.org/officeDocument/2006/relationships" id="257" r:id="R6274b9f682db4575"/>
    <p:sldId xmlns:r="http://schemas.openxmlformats.org/officeDocument/2006/relationships" id="258" r:id="R14a89dba5bbc46d1"/>
    <p:sldId xmlns:r="http://schemas.openxmlformats.org/officeDocument/2006/relationships" id="259" r:id="Rbc999f0f5efb4ced"/>
    <p:sldId xmlns:r="http://schemas.openxmlformats.org/officeDocument/2006/relationships" id="260" r:id="R5e69461eeea647c1"/>
    <p:sldId xmlns:r="http://schemas.openxmlformats.org/officeDocument/2006/relationships" id="261" r:id="R81fdc16f70d74d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6293d776a416a" /><Relationship Type="http://schemas.openxmlformats.org/officeDocument/2006/relationships/slide" Target="/ppt/slides/slide1.xml" Id="Rffae505742a64bad" /><Relationship Type="http://schemas.openxmlformats.org/officeDocument/2006/relationships/slide" Target="/ppt/slides/slide2.xml" Id="R6274b9f682db4575" /><Relationship Type="http://schemas.openxmlformats.org/officeDocument/2006/relationships/slide" Target="/ppt/slides/slide3.xml" Id="R14a89dba5bbc46d1" /><Relationship Type="http://schemas.openxmlformats.org/officeDocument/2006/relationships/slide" Target="/ppt/slides/slide4.xml" Id="Rbc999f0f5efb4ced" /><Relationship Type="http://schemas.openxmlformats.org/officeDocument/2006/relationships/slide" Target="/ppt/slides/slide5.xml" Id="R5e69461eeea647c1" /><Relationship Type="http://schemas.openxmlformats.org/officeDocument/2006/relationships/slide" Target="/ppt/slides/slide6.xml" Id="R81fdc16f70d74d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1fa0966b14f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2ddad9da74e3e" /><Relationship Type="http://schemas.openxmlformats.org/officeDocument/2006/relationships/theme" Target="/ppt/slideMasters/theme/theme1.xml" Id="R2b01ce99ec2e44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f2ddad9da74e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ce5dbfb314c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99c304fde4f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49b12734a41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7e270a8fd4e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c65a5ad7c42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a9b57d6174b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NORMISJON REGION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Staffeldts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region.ost@normisjon.no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www.normisjonost.no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