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074ba71ab246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0b227e15324f09"/>
  </p:sldMasterIdLst>
  <p:sldIdLst>
    <p:sldId xmlns:r="http://schemas.openxmlformats.org/officeDocument/2006/relationships" id="256" r:id="R843d2243b3d847c9"/>
    <p:sldId xmlns:r="http://schemas.openxmlformats.org/officeDocument/2006/relationships" id="257" r:id="Rf46f5fc3e89e4201"/>
    <p:sldId xmlns:r="http://schemas.openxmlformats.org/officeDocument/2006/relationships" id="258" r:id="R1187ec4281934799"/>
    <p:sldId xmlns:r="http://schemas.openxmlformats.org/officeDocument/2006/relationships" id="259" r:id="R2d6e7e1c989941a0"/>
    <p:sldId xmlns:r="http://schemas.openxmlformats.org/officeDocument/2006/relationships" id="260" r:id="R671f266846204f38"/>
    <p:sldId xmlns:r="http://schemas.openxmlformats.org/officeDocument/2006/relationships" id="261" r:id="R1851af59a0d24d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0b227e15324f09" /><Relationship Type="http://schemas.openxmlformats.org/officeDocument/2006/relationships/slide" Target="/ppt/slides/slide1.xml" Id="R843d2243b3d847c9" /><Relationship Type="http://schemas.openxmlformats.org/officeDocument/2006/relationships/slide" Target="/ppt/slides/slide2.xml" Id="Rf46f5fc3e89e4201" /><Relationship Type="http://schemas.openxmlformats.org/officeDocument/2006/relationships/slide" Target="/ppt/slides/slide3.xml" Id="R1187ec4281934799" /><Relationship Type="http://schemas.openxmlformats.org/officeDocument/2006/relationships/slide" Target="/ppt/slides/slide4.xml" Id="R2d6e7e1c989941a0" /><Relationship Type="http://schemas.openxmlformats.org/officeDocument/2006/relationships/slide" Target="/ppt/slides/slide5.xml" Id="R671f266846204f38" /><Relationship Type="http://schemas.openxmlformats.org/officeDocument/2006/relationships/slide" Target="/ppt/slides/slide6.xml" Id="R1851af59a0d24d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110c141a8545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66d782613454d" /><Relationship Type="http://schemas.openxmlformats.org/officeDocument/2006/relationships/theme" Target="/ppt/slideMasters/theme/theme1.xml" Id="Rbdb141ad991541e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e66d78261345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be256afa614e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3d6910c0d347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c7e816eee48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c9495c61348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3ac2209054b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a140805b4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SPIR - PROFESJONSFORBUNDET FOR PRESTER, DIAKONER, KATEKETER OG PEDAGOGER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SPIR - PROFESJONSFORBUNDET FOR PRESTER, DIAKONER, KATEKETER OG PEDAGOGER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18 728 815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−2 049 665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−985 555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25 080 450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27 717 697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08 16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www.spirprofesjon.no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970 349 820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SPIR - PROFESJONSFORBUNDET FOR PRESTER, DIAKONER, KATEKETER OG PEDAGOGER</a:t>
            </a:r>
          </a:p>
        </p:txBody>
      </p:sp>
    </p:spTree>
  </p:cSld>
  <p:clrMapOvr>
    <a:masterClrMapping xmlns:a="http://schemas.openxmlformats.org/drawingml/2006/main"/>
  </p:clrMapOvr>
</p:sld>
</file>