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635dc23cb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553b0eb1b44a1"/>
  </p:sldMasterIdLst>
  <p:sldIdLst>
    <p:sldId xmlns:r="http://schemas.openxmlformats.org/officeDocument/2006/relationships" id="256" r:id="R24c1e43bbbd84af8"/>
    <p:sldId xmlns:r="http://schemas.openxmlformats.org/officeDocument/2006/relationships" id="257" r:id="R9867e6dbd2b843c4"/>
    <p:sldId xmlns:r="http://schemas.openxmlformats.org/officeDocument/2006/relationships" id="258" r:id="Raea2c019d8074031"/>
    <p:sldId xmlns:r="http://schemas.openxmlformats.org/officeDocument/2006/relationships" id="259" r:id="R1865b1ff9b1d4056"/>
    <p:sldId xmlns:r="http://schemas.openxmlformats.org/officeDocument/2006/relationships" id="260" r:id="R980cf46cba31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553b0eb1b44a1" /><Relationship Type="http://schemas.openxmlformats.org/officeDocument/2006/relationships/slide" Target="/ppt/slides/slide1.xml" Id="R24c1e43bbbd84af8" /><Relationship Type="http://schemas.openxmlformats.org/officeDocument/2006/relationships/slide" Target="/ppt/slides/slide2.xml" Id="R9867e6dbd2b843c4" /><Relationship Type="http://schemas.openxmlformats.org/officeDocument/2006/relationships/slide" Target="/ppt/slides/slide3.xml" Id="Raea2c019d8074031" /><Relationship Type="http://schemas.openxmlformats.org/officeDocument/2006/relationships/slide" Target="/ppt/slides/slide4.xml" Id="R1865b1ff9b1d4056" /><Relationship Type="http://schemas.openxmlformats.org/officeDocument/2006/relationships/slide" Target="/ppt/slides/slide5.xml" Id="R980cf46cba31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ea5881ed1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75da0c0a41ed" /><Relationship Type="http://schemas.openxmlformats.org/officeDocument/2006/relationships/theme" Target="/ppt/slideMasters/theme/theme1.xml" Id="R4084d301d60c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a75da0c0a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66cf39aa5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127c6946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fd015ef2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2c53c561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52858ef4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STEFANUSALLIANSEN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STEFANUSALLIANSEN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970 276 432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