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b5e6fa0b7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1dfc16af6c4120"/>
  </p:sldMasterIdLst>
  <p:sldIdLst>
    <p:sldId xmlns:r="http://schemas.openxmlformats.org/officeDocument/2006/relationships" id="256" r:id="R7fb19414f783462f"/>
    <p:sldId xmlns:r="http://schemas.openxmlformats.org/officeDocument/2006/relationships" id="257" r:id="R98e354e186c845f3"/>
    <p:sldId xmlns:r="http://schemas.openxmlformats.org/officeDocument/2006/relationships" id="258" r:id="Rb548b0b44ae54289"/>
    <p:sldId xmlns:r="http://schemas.openxmlformats.org/officeDocument/2006/relationships" id="259" r:id="Rc2c9aa95f3a14bab"/>
    <p:sldId xmlns:r="http://schemas.openxmlformats.org/officeDocument/2006/relationships" id="260" r:id="R6bba56795fdb47ba"/>
    <p:sldId xmlns:r="http://schemas.openxmlformats.org/officeDocument/2006/relationships" id="261" r:id="R80cf3253dd6c4c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dfc16af6c4120" /><Relationship Type="http://schemas.openxmlformats.org/officeDocument/2006/relationships/slide" Target="/ppt/slides/slide1.xml" Id="R7fb19414f783462f" /><Relationship Type="http://schemas.openxmlformats.org/officeDocument/2006/relationships/slide" Target="/ppt/slides/slide2.xml" Id="R98e354e186c845f3" /><Relationship Type="http://schemas.openxmlformats.org/officeDocument/2006/relationships/slide" Target="/ppt/slides/slide3.xml" Id="Rb548b0b44ae54289" /><Relationship Type="http://schemas.openxmlformats.org/officeDocument/2006/relationships/slide" Target="/ppt/slides/slide4.xml" Id="Rc2c9aa95f3a14bab" /><Relationship Type="http://schemas.openxmlformats.org/officeDocument/2006/relationships/slide" Target="/ppt/slides/slide5.xml" Id="R6bba56795fdb47ba" /><Relationship Type="http://schemas.openxmlformats.org/officeDocument/2006/relationships/slide" Target="/ppt/slides/slide6.xml" Id="R80cf3253dd6c4c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799a2a73b3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aed5c410e4c60" /><Relationship Type="http://schemas.openxmlformats.org/officeDocument/2006/relationships/theme" Target="/ppt/slideMasters/theme/theme1.xml" Id="R62cbaa33f477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aed5c410e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ac28124bc4c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b4b3f2198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5db615f04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fea8e1e2549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fec428126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2a8746422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