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04db1fdf5db486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2d6b2650e3c44e2"/>
  </p:sldMasterIdLst>
  <p:sldIdLst>
    <p:sldId xmlns:r="http://schemas.openxmlformats.org/officeDocument/2006/relationships" id="256" r:id="R4d55eb3b73344fd6"/>
    <p:sldId xmlns:r="http://schemas.openxmlformats.org/officeDocument/2006/relationships" id="257" r:id="R4d040ff01d6547d0"/>
    <p:sldId xmlns:r="http://schemas.openxmlformats.org/officeDocument/2006/relationships" id="258" r:id="Rcfc929c373594dcb"/>
    <p:sldId xmlns:r="http://schemas.openxmlformats.org/officeDocument/2006/relationships" id="259" r:id="Ra1ca1b382d5d420f"/>
    <p:sldId xmlns:r="http://schemas.openxmlformats.org/officeDocument/2006/relationships" id="260" r:id="Ra5d4f5f7217546d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2d6b2650e3c44e2" /><Relationship Type="http://schemas.openxmlformats.org/officeDocument/2006/relationships/slide" Target="/ppt/slides/slide1.xml" Id="R4d55eb3b73344fd6" /><Relationship Type="http://schemas.openxmlformats.org/officeDocument/2006/relationships/slide" Target="/ppt/slides/slide2.xml" Id="R4d040ff01d6547d0" /><Relationship Type="http://schemas.openxmlformats.org/officeDocument/2006/relationships/slide" Target="/ppt/slides/slide3.xml" Id="Rcfc929c373594dcb" /><Relationship Type="http://schemas.openxmlformats.org/officeDocument/2006/relationships/slide" Target="/ppt/slides/slide4.xml" Id="Ra1ca1b382d5d420f" /><Relationship Type="http://schemas.openxmlformats.org/officeDocument/2006/relationships/slide" Target="/ppt/slides/slide5.xml" Id="Ra5d4f5f7217546d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669879341f34fa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53e3e4de65c4417" /><Relationship Type="http://schemas.openxmlformats.org/officeDocument/2006/relationships/theme" Target="/ppt/slideMasters/theme/theme1.xml" Id="R9c4d9fb101684b8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53e3e4de65c441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deba60047f14ed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066da24fdda4ef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36497765e50498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eef17b47001455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2ff9017729d473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MELØY KOMMUNE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MELØY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MELØY KOMMUNE ble etablert [år] og holder til i Ørnes.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MELØY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MELØY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MELØY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Gammelveien 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8150 Ørnes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75 71 00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postmottak@meloy.kommune.no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www.meloy.kommune.no/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970 189 866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MELØY KOMMUNE</a:t>
            </a:r>
          </a:p>
        </p:txBody>
      </p:sp>
    </p:spTree>
  </p:cSld>
  <p:clrMapOvr>
    <a:masterClrMapping xmlns:a="http://schemas.openxmlformats.org/drawingml/2006/main"/>
  </p:clrMapOvr>
</p:sld>
</file>