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f32fffd3d4440c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0fb1f4e8a6e46a8"/>
  </p:sldMasterIdLst>
  <p:sldIdLst>
    <p:sldId xmlns:r="http://schemas.openxmlformats.org/officeDocument/2006/relationships" id="256" r:id="Rb23d51e0fd5c455c"/>
    <p:sldId xmlns:r="http://schemas.openxmlformats.org/officeDocument/2006/relationships" id="257" r:id="R44fcca59be224ee2"/>
    <p:sldId xmlns:r="http://schemas.openxmlformats.org/officeDocument/2006/relationships" id="258" r:id="Rcc35638b351e4c4a"/>
    <p:sldId xmlns:r="http://schemas.openxmlformats.org/officeDocument/2006/relationships" id="259" r:id="Ree5f144873d44b07"/>
    <p:sldId xmlns:r="http://schemas.openxmlformats.org/officeDocument/2006/relationships" id="260" r:id="Ra3a977f0842a47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0fb1f4e8a6e46a8" /><Relationship Type="http://schemas.openxmlformats.org/officeDocument/2006/relationships/slide" Target="/ppt/slides/slide1.xml" Id="Rb23d51e0fd5c455c" /><Relationship Type="http://schemas.openxmlformats.org/officeDocument/2006/relationships/slide" Target="/ppt/slides/slide2.xml" Id="R44fcca59be224ee2" /><Relationship Type="http://schemas.openxmlformats.org/officeDocument/2006/relationships/slide" Target="/ppt/slides/slide3.xml" Id="Rcc35638b351e4c4a" /><Relationship Type="http://schemas.openxmlformats.org/officeDocument/2006/relationships/slide" Target="/ppt/slides/slide4.xml" Id="Ree5f144873d44b07" /><Relationship Type="http://schemas.openxmlformats.org/officeDocument/2006/relationships/slide" Target="/ppt/slides/slide5.xml" Id="Ra3a977f0842a47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e3439168a945f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451cc44755402c" /><Relationship Type="http://schemas.openxmlformats.org/officeDocument/2006/relationships/theme" Target="/ppt/slideMasters/theme/theme1.xml" Id="R9c8fdb227139407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9451cc44755402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8e220a6c1d4a2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0fa449713244d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5172a5e948408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3b78a4fec5461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934de86f743d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STANGE KOMMUNE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STANGE KOMMUNE ble etablert [år] og holder til i Stange.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Storgata 45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2335 Stange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62 56 20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post@stange.kommune.no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www.stange.kommune.no/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970 169 717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STANGE KOMMUNE</a:t>
            </a:r>
          </a:p>
        </p:txBody>
      </p:sp>
    </p:spTree>
  </p:cSld>
  <p:clrMapOvr>
    <a:masterClrMapping xmlns:a="http://schemas.openxmlformats.org/drawingml/2006/main"/>
  </p:clrMapOvr>
</p:sld>
</file>