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38f1258e354e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fc4bceee854c06"/>
  </p:sldMasterIdLst>
  <p:sldIdLst>
    <p:sldId xmlns:r="http://schemas.openxmlformats.org/officeDocument/2006/relationships" id="256" r:id="R44f0b1420e6845ff"/>
    <p:sldId xmlns:r="http://schemas.openxmlformats.org/officeDocument/2006/relationships" id="257" r:id="R71caa2789ab74283"/>
    <p:sldId xmlns:r="http://schemas.openxmlformats.org/officeDocument/2006/relationships" id="258" r:id="R9dac6596d2a842cd"/>
    <p:sldId xmlns:r="http://schemas.openxmlformats.org/officeDocument/2006/relationships" id="259" r:id="R5d9e140a418d4b9d"/>
    <p:sldId xmlns:r="http://schemas.openxmlformats.org/officeDocument/2006/relationships" id="260" r:id="R2d05735d17914c2f"/>
    <p:sldId xmlns:r="http://schemas.openxmlformats.org/officeDocument/2006/relationships" id="261" r:id="Rf4768f1b3a3848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fc4bceee854c06" /><Relationship Type="http://schemas.openxmlformats.org/officeDocument/2006/relationships/slide" Target="/ppt/slides/slide1.xml" Id="R44f0b1420e6845ff" /><Relationship Type="http://schemas.openxmlformats.org/officeDocument/2006/relationships/slide" Target="/ppt/slides/slide2.xml" Id="R71caa2789ab74283" /><Relationship Type="http://schemas.openxmlformats.org/officeDocument/2006/relationships/slide" Target="/ppt/slides/slide3.xml" Id="R9dac6596d2a842cd" /><Relationship Type="http://schemas.openxmlformats.org/officeDocument/2006/relationships/slide" Target="/ppt/slides/slide4.xml" Id="R5d9e140a418d4b9d" /><Relationship Type="http://schemas.openxmlformats.org/officeDocument/2006/relationships/slide" Target="/ppt/slides/slide5.xml" Id="R2d05735d17914c2f" /><Relationship Type="http://schemas.openxmlformats.org/officeDocument/2006/relationships/slide" Target="/ppt/slides/slide6.xml" Id="Rf4768f1b3a3848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3b987e0bc443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e41f45dd74d5c" /><Relationship Type="http://schemas.openxmlformats.org/officeDocument/2006/relationships/theme" Target="/ppt/slideMasters/theme/theme1.xml" Id="R26f08295ad8c4e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6e41f45dd74d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ce176952b4f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6e89b369c4f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ea56932cb41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47a73f3dc4e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bbcea8a5944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2bdce95df4b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NORSKE ISRAELSMISJON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ISRAELSMISJON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37 041 967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9 545 835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23 781 488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29 157 554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post@israelsmisjonen.no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www.israelsmisjonen.no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970 167 978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