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74b8d7acb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7426543c24c95"/>
  </p:sldMasterIdLst>
  <p:sldIdLst>
    <p:sldId xmlns:r="http://schemas.openxmlformats.org/officeDocument/2006/relationships" id="256" r:id="Ra9e69b2149704f31"/>
    <p:sldId xmlns:r="http://schemas.openxmlformats.org/officeDocument/2006/relationships" id="257" r:id="R70692f80da6941fc"/>
    <p:sldId xmlns:r="http://schemas.openxmlformats.org/officeDocument/2006/relationships" id="258" r:id="Rc8d6ea7a56ef4abc"/>
    <p:sldId xmlns:r="http://schemas.openxmlformats.org/officeDocument/2006/relationships" id="259" r:id="Rd21127befd414454"/>
    <p:sldId xmlns:r="http://schemas.openxmlformats.org/officeDocument/2006/relationships" id="260" r:id="Rd83d24699ce34e2f"/>
    <p:sldId xmlns:r="http://schemas.openxmlformats.org/officeDocument/2006/relationships" id="261" r:id="Rc3c6de47a2fa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7426543c24c95" /><Relationship Type="http://schemas.openxmlformats.org/officeDocument/2006/relationships/slide" Target="/ppt/slides/slide1.xml" Id="Ra9e69b2149704f31" /><Relationship Type="http://schemas.openxmlformats.org/officeDocument/2006/relationships/slide" Target="/ppt/slides/slide2.xml" Id="R70692f80da6941fc" /><Relationship Type="http://schemas.openxmlformats.org/officeDocument/2006/relationships/slide" Target="/ppt/slides/slide3.xml" Id="Rc8d6ea7a56ef4abc" /><Relationship Type="http://schemas.openxmlformats.org/officeDocument/2006/relationships/slide" Target="/ppt/slides/slide4.xml" Id="Rd21127befd414454" /><Relationship Type="http://schemas.openxmlformats.org/officeDocument/2006/relationships/slide" Target="/ppt/slides/slide5.xml" Id="Rd83d24699ce34e2f" /><Relationship Type="http://schemas.openxmlformats.org/officeDocument/2006/relationships/slide" Target="/ppt/slides/slide6.xml" Id="Rc3c6de47a2fa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d1cecf27e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ca23a66f64d19" /><Relationship Type="http://schemas.openxmlformats.org/officeDocument/2006/relationships/theme" Target="/ppt/slideMasters/theme/theme1.xml" Id="Ra9ac7f299696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ca23a66f6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30031a5a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853a2706d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205f02779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451ad7df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38f081680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fc2a74aaa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REKNESKAP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Sjusetevegen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firmapost@hardanger-rekneskap.no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970 118 292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