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75841e9c944e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cb581ca9cb4724"/>
  </p:sldMasterIdLst>
  <p:sldIdLst>
    <p:sldId xmlns:r="http://schemas.openxmlformats.org/officeDocument/2006/relationships" id="256" r:id="R2cb98753ebe4411d"/>
    <p:sldId xmlns:r="http://schemas.openxmlformats.org/officeDocument/2006/relationships" id="257" r:id="R1cd81e6d55424ed1"/>
    <p:sldId xmlns:r="http://schemas.openxmlformats.org/officeDocument/2006/relationships" id="258" r:id="R0e686f0d57734cf8"/>
    <p:sldId xmlns:r="http://schemas.openxmlformats.org/officeDocument/2006/relationships" id="259" r:id="R24761bd3418b44a8"/>
    <p:sldId xmlns:r="http://schemas.openxmlformats.org/officeDocument/2006/relationships" id="260" r:id="Rd9a498856b4e4d5c"/>
    <p:sldId xmlns:r="http://schemas.openxmlformats.org/officeDocument/2006/relationships" id="261" r:id="R47572f28018148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b581ca9cb4724" /><Relationship Type="http://schemas.openxmlformats.org/officeDocument/2006/relationships/slide" Target="/ppt/slides/slide1.xml" Id="R2cb98753ebe4411d" /><Relationship Type="http://schemas.openxmlformats.org/officeDocument/2006/relationships/slide" Target="/ppt/slides/slide2.xml" Id="R1cd81e6d55424ed1" /><Relationship Type="http://schemas.openxmlformats.org/officeDocument/2006/relationships/slide" Target="/ppt/slides/slide3.xml" Id="R0e686f0d57734cf8" /><Relationship Type="http://schemas.openxmlformats.org/officeDocument/2006/relationships/slide" Target="/ppt/slides/slide4.xml" Id="R24761bd3418b44a8" /><Relationship Type="http://schemas.openxmlformats.org/officeDocument/2006/relationships/slide" Target="/ppt/slides/slide5.xml" Id="Rd9a498856b4e4d5c" /><Relationship Type="http://schemas.openxmlformats.org/officeDocument/2006/relationships/slide" Target="/ppt/slides/slide6.xml" Id="R47572f28018148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55fc3519d84c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549ce08554a12" /><Relationship Type="http://schemas.openxmlformats.org/officeDocument/2006/relationships/theme" Target="/ppt/slideMasters/theme/theme1.xml" Id="R26144d825a1e4a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6549ce08554a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3edbd292842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63b44700c4d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372d1abd04b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c3588962349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68e92ac8f4a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82d3bf53345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MODUM BAD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MODUM BAD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344 660 000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42 083 000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284 073 000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404 465 000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Badeveien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97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modum-bad.no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970 107 592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MODUM BAD</a:t>
            </a:r>
          </a:p>
        </p:txBody>
      </p:sp>
    </p:spTree>
  </p:cSld>
  <p:clrMapOvr>
    <a:masterClrMapping xmlns:a="http://schemas.openxmlformats.org/drawingml/2006/main"/>
  </p:clrMapOvr>
</p:sld>
</file>