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24cf37403649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b2ec31ea3b4c5f"/>
  </p:sldMasterIdLst>
  <p:sldIdLst>
    <p:sldId xmlns:r="http://schemas.openxmlformats.org/officeDocument/2006/relationships" id="256" r:id="Rff659a678d9343da"/>
    <p:sldId xmlns:r="http://schemas.openxmlformats.org/officeDocument/2006/relationships" id="257" r:id="R7170c363c3b34959"/>
    <p:sldId xmlns:r="http://schemas.openxmlformats.org/officeDocument/2006/relationships" id="258" r:id="R4771052bbaac42e4"/>
    <p:sldId xmlns:r="http://schemas.openxmlformats.org/officeDocument/2006/relationships" id="259" r:id="Rb92e757acaef4474"/>
    <p:sldId xmlns:r="http://schemas.openxmlformats.org/officeDocument/2006/relationships" id="260" r:id="R4670a126383b43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b2ec31ea3b4c5f" /><Relationship Type="http://schemas.openxmlformats.org/officeDocument/2006/relationships/slide" Target="/ppt/slides/slide1.xml" Id="Rff659a678d9343da" /><Relationship Type="http://schemas.openxmlformats.org/officeDocument/2006/relationships/slide" Target="/ppt/slides/slide2.xml" Id="R7170c363c3b34959" /><Relationship Type="http://schemas.openxmlformats.org/officeDocument/2006/relationships/slide" Target="/ppt/slides/slide3.xml" Id="R4771052bbaac42e4" /><Relationship Type="http://schemas.openxmlformats.org/officeDocument/2006/relationships/slide" Target="/ppt/slides/slide4.xml" Id="Rb92e757acaef4474" /><Relationship Type="http://schemas.openxmlformats.org/officeDocument/2006/relationships/slide" Target="/ppt/slides/slide5.xml" Id="R4670a126383b43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24ee32c68c4f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d0efbedd944fe" /><Relationship Type="http://schemas.openxmlformats.org/officeDocument/2006/relationships/theme" Target="/ppt/slideMasters/theme/theme1.xml" Id="R18870ff5971440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cd0efbedd944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58bd70ffe46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e4cc9da9b45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e95e3c93c140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4510006e34e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9cee636a94e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MYHRE MASKIN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MYHRE MASKIN ble etablert [år] og holder til i Sagvåg.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Nysætervegen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5410 Sagvåg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49 46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post@myhremaskin.no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www.myhremaskin.no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970 052 267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MASKIN</a:t>
            </a:r>
          </a:p>
        </p:txBody>
      </p:sp>
    </p:spTree>
  </p:cSld>
  <p:clrMapOvr>
    <a:masterClrMapping xmlns:a="http://schemas.openxmlformats.org/drawingml/2006/main"/>
  </p:clrMapOvr>
</p:sld>
</file>