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1f2858c4fa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3833d3f30341b7"/>
  </p:sldMasterIdLst>
  <p:sldIdLst>
    <p:sldId xmlns:r="http://schemas.openxmlformats.org/officeDocument/2006/relationships" id="256" r:id="Rd0d2816e10564150"/>
    <p:sldId xmlns:r="http://schemas.openxmlformats.org/officeDocument/2006/relationships" id="257" r:id="R5d7130ac1ba046ba"/>
    <p:sldId xmlns:r="http://schemas.openxmlformats.org/officeDocument/2006/relationships" id="258" r:id="Rf97adb341f8d496a"/>
    <p:sldId xmlns:r="http://schemas.openxmlformats.org/officeDocument/2006/relationships" id="259" r:id="R0192e24c2ad9456a"/>
    <p:sldId xmlns:r="http://schemas.openxmlformats.org/officeDocument/2006/relationships" id="260" r:id="R2ac3992214724a2f"/>
    <p:sldId xmlns:r="http://schemas.openxmlformats.org/officeDocument/2006/relationships" id="261" r:id="Rde359a627500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833d3f30341b7" /><Relationship Type="http://schemas.openxmlformats.org/officeDocument/2006/relationships/slide" Target="/ppt/slides/slide1.xml" Id="Rd0d2816e10564150" /><Relationship Type="http://schemas.openxmlformats.org/officeDocument/2006/relationships/slide" Target="/ppt/slides/slide2.xml" Id="R5d7130ac1ba046ba" /><Relationship Type="http://schemas.openxmlformats.org/officeDocument/2006/relationships/slide" Target="/ppt/slides/slide3.xml" Id="Rf97adb341f8d496a" /><Relationship Type="http://schemas.openxmlformats.org/officeDocument/2006/relationships/slide" Target="/ppt/slides/slide4.xml" Id="R0192e24c2ad9456a" /><Relationship Type="http://schemas.openxmlformats.org/officeDocument/2006/relationships/slide" Target="/ppt/slides/slide5.xml" Id="R2ac3992214724a2f" /><Relationship Type="http://schemas.openxmlformats.org/officeDocument/2006/relationships/slide" Target="/ppt/slides/slide6.xml" Id="Rde359a627500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9cd79f100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6d354b4e4073" /><Relationship Type="http://schemas.openxmlformats.org/officeDocument/2006/relationships/theme" Target="/ppt/slideMasters/theme/theme1.xml" Id="R946eb989fe8b4e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d6d354b4e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c0cab77c24e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6843e4d8d47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e425f7b1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c288ffa90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43827ede6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d78a81139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