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e453a015d14e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42930ffe384048"/>
  </p:sldMasterIdLst>
  <p:sldIdLst>
    <p:sldId xmlns:r="http://schemas.openxmlformats.org/officeDocument/2006/relationships" id="256" r:id="R8ae0a6c3eba04bf6"/>
    <p:sldId xmlns:r="http://schemas.openxmlformats.org/officeDocument/2006/relationships" id="257" r:id="R0dd4720df4094b47"/>
    <p:sldId xmlns:r="http://schemas.openxmlformats.org/officeDocument/2006/relationships" id="258" r:id="R7f43e911842449a6"/>
    <p:sldId xmlns:r="http://schemas.openxmlformats.org/officeDocument/2006/relationships" id="259" r:id="Ree5408bdd2af4ead"/>
    <p:sldId xmlns:r="http://schemas.openxmlformats.org/officeDocument/2006/relationships" id="260" r:id="R1c15943f2df141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42930ffe384048" /><Relationship Type="http://schemas.openxmlformats.org/officeDocument/2006/relationships/slide" Target="/ppt/slides/slide1.xml" Id="R8ae0a6c3eba04bf6" /><Relationship Type="http://schemas.openxmlformats.org/officeDocument/2006/relationships/slide" Target="/ppt/slides/slide2.xml" Id="R0dd4720df4094b47" /><Relationship Type="http://schemas.openxmlformats.org/officeDocument/2006/relationships/slide" Target="/ppt/slides/slide3.xml" Id="R7f43e911842449a6" /><Relationship Type="http://schemas.openxmlformats.org/officeDocument/2006/relationships/slide" Target="/ppt/slides/slide4.xml" Id="Ree5408bdd2af4ead" /><Relationship Type="http://schemas.openxmlformats.org/officeDocument/2006/relationships/slide" Target="/ppt/slides/slide5.xml" Id="R1c15943f2df141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4182bb649340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d0206fcf240f1" /><Relationship Type="http://schemas.openxmlformats.org/officeDocument/2006/relationships/theme" Target="/ppt/slideMasters/theme/theme1.xml" Id="R98bc4c57817d41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8d0206fcf240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8f794225e43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d600ade094c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c4ce3e42f40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76d82d1c540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004629c6843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DYBWAD IVAR 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DYBWAD IVAR R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7507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80 65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i-rodyb@online.no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969 607 913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