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3aa2ccab5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91514fc4144fb"/>
  </p:sldMasterIdLst>
  <p:sldIdLst>
    <p:sldId xmlns:r="http://schemas.openxmlformats.org/officeDocument/2006/relationships" id="256" r:id="R307cba1a1dda4c39"/>
    <p:sldId xmlns:r="http://schemas.openxmlformats.org/officeDocument/2006/relationships" id="257" r:id="Rf66d3bead4ed41b2"/>
    <p:sldId xmlns:r="http://schemas.openxmlformats.org/officeDocument/2006/relationships" id="258" r:id="R107e273b45b34722"/>
    <p:sldId xmlns:r="http://schemas.openxmlformats.org/officeDocument/2006/relationships" id="259" r:id="R9b50dddee3ea41d0"/>
    <p:sldId xmlns:r="http://schemas.openxmlformats.org/officeDocument/2006/relationships" id="260" r:id="Rb5a7d5ea117146bb"/>
    <p:sldId xmlns:r="http://schemas.openxmlformats.org/officeDocument/2006/relationships" id="261" r:id="Rd5c803b077314074"/>
    <p:sldId xmlns:r="http://schemas.openxmlformats.org/officeDocument/2006/relationships" id="262" r:id="R5c3dd3969c3e4c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91514fc4144fb" /><Relationship Type="http://schemas.openxmlformats.org/officeDocument/2006/relationships/slide" Target="/ppt/slides/slide1.xml" Id="R307cba1a1dda4c39" /><Relationship Type="http://schemas.openxmlformats.org/officeDocument/2006/relationships/slide" Target="/ppt/slides/slide2.xml" Id="Rf66d3bead4ed41b2" /><Relationship Type="http://schemas.openxmlformats.org/officeDocument/2006/relationships/slide" Target="/ppt/slides/slide3.xml" Id="R107e273b45b34722" /><Relationship Type="http://schemas.openxmlformats.org/officeDocument/2006/relationships/slide" Target="/ppt/slides/slide4.xml" Id="R9b50dddee3ea41d0" /><Relationship Type="http://schemas.openxmlformats.org/officeDocument/2006/relationships/slide" Target="/ppt/slides/slide5.xml" Id="Rb5a7d5ea117146bb" /><Relationship Type="http://schemas.openxmlformats.org/officeDocument/2006/relationships/slide" Target="/ppt/slides/slide6.xml" Id="Rd5c803b077314074" /><Relationship Type="http://schemas.openxmlformats.org/officeDocument/2006/relationships/slide" Target="/ppt/slides/slide7.xml" Id="R5c3dd3969c3e4c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efabe0813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d5636aa5849ec" /><Relationship Type="http://schemas.openxmlformats.org/officeDocument/2006/relationships/theme" Target="/ppt/slideMasters/theme/theme1.xml" Id="Red60b003477e4e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d5636aa58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d50f38470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a430bc704a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724f72e31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37ca5b147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fd0febbc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2334fc11349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d98cae2c9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NORDHAUG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8 082 827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47 464 523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52 868 108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968 849 891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