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ba444c579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4e0258b774e14"/>
  </p:sldMasterIdLst>
  <p:sldIdLst>
    <p:sldId xmlns:r="http://schemas.openxmlformats.org/officeDocument/2006/relationships" id="256" r:id="Rbe98438e255b46f2"/>
    <p:sldId xmlns:r="http://schemas.openxmlformats.org/officeDocument/2006/relationships" id="257" r:id="Rf11205401ef74861"/>
    <p:sldId xmlns:r="http://schemas.openxmlformats.org/officeDocument/2006/relationships" id="258" r:id="Rfefdb9bbc9e74ac6"/>
    <p:sldId xmlns:r="http://schemas.openxmlformats.org/officeDocument/2006/relationships" id="259" r:id="Rd3135a304dbe4a7a"/>
    <p:sldId xmlns:r="http://schemas.openxmlformats.org/officeDocument/2006/relationships" id="260" r:id="Rbcd6e97310f84393"/>
    <p:sldId xmlns:r="http://schemas.openxmlformats.org/officeDocument/2006/relationships" id="261" r:id="Rf2298143e75a4de4"/>
    <p:sldId xmlns:r="http://schemas.openxmlformats.org/officeDocument/2006/relationships" id="262" r:id="Rae35d1d1688a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4e0258b774e14" /><Relationship Type="http://schemas.openxmlformats.org/officeDocument/2006/relationships/slide" Target="/ppt/slides/slide1.xml" Id="Rbe98438e255b46f2" /><Relationship Type="http://schemas.openxmlformats.org/officeDocument/2006/relationships/slide" Target="/ppt/slides/slide2.xml" Id="Rf11205401ef74861" /><Relationship Type="http://schemas.openxmlformats.org/officeDocument/2006/relationships/slide" Target="/ppt/slides/slide3.xml" Id="Rfefdb9bbc9e74ac6" /><Relationship Type="http://schemas.openxmlformats.org/officeDocument/2006/relationships/slide" Target="/ppt/slides/slide4.xml" Id="Rd3135a304dbe4a7a" /><Relationship Type="http://schemas.openxmlformats.org/officeDocument/2006/relationships/slide" Target="/ppt/slides/slide5.xml" Id="Rbcd6e97310f84393" /><Relationship Type="http://schemas.openxmlformats.org/officeDocument/2006/relationships/slide" Target="/ppt/slides/slide6.xml" Id="Rf2298143e75a4de4" /><Relationship Type="http://schemas.openxmlformats.org/officeDocument/2006/relationships/slide" Target="/ppt/slides/slide7.xml" Id="Rae35d1d1688a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a7f85d5ae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81ecef2f48ff" /><Relationship Type="http://schemas.openxmlformats.org/officeDocument/2006/relationships/theme" Target="/ppt/slideMasters/theme/theme1.xml" Id="R0a83af0ccc67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a81ecef2f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896b57b8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1570b80a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42b44060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c01d7ca2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6d5776ee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29940679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c7ca3690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