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9df3d6c64b46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9f1be0b4f54e5e"/>
  </p:sldMasterIdLst>
  <p:sldIdLst>
    <p:sldId xmlns:r="http://schemas.openxmlformats.org/officeDocument/2006/relationships" id="256" r:id="R8d8ca4a7fc934fbf"/>
    <p:sldId xmlns:r="http://schemas.openxmlformats.org/officeDocument/2006/relationships" id="257" r:id="R6f192611d07f4458"/>
    <p:sldId xmlns:r="http://schemas.openxmlformats.org/officeDocument/2006/relationships" id="258" r:id="Rf620352a34bf426a"/>
    <p:sldId xmlns:r="http://schemas.openxmlformats.org/officeDocument/2006/relationships" id="259" r:id="R8b443bfb2a9c43a7"/>
    <p:sldId xmlns:r="http://schemas.openxmlformats.org/officeDocument/2006/relationships" id="260" r:id="Rc66b4523e3d44105"/>
    <p:sldId xmlns:r="http://schemas.openxmlformats.org/officeDocument/2006/relationships" id="261" r:id="R92da58892a9447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9f1be0b4f54e5e" /><Relationship Type="http://schemas.openxmlformats.org/officeDocument/2006/relationships/slide" Target="/ppt/slides/slide1.xml" Id="R8d8ca4a7fc934fbf" /><Relationship Type="http://schemas.openxmlformats.org/officeDocument/2006/relationships/slide" Target="/ppt/slides/slide2.xml" Id="R6f192611d07f4458" /><Relationship Type="http://schemas.openxmlformats.org/officeDocument/2006/relationships/slide" Target="/ppt/slides/slide3.xml" Id="Rf620352a34bf426a" /><Relationship Type="http://schemas.openxmlformats.org/officeDocument/2006/relationships/slide" Target="/ppt/slides/slide4.xml" Id="R8b443bfb2a9c43a7" /><Relationship Type="http://schemas.openxmlformats.org/officeDocument/2006/relationships/slide" Target="/ppt/slides/slide5.xml" Id="Rc66b4523e3d44105" /><Relationship Type="http://schemas.openxmlformats.org/officeDocument/2006/relationships/slide" Target="/ppt/slides/slide6.xml" Id="R92da58892a9447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dd4c1091094c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1a976c13b415b" /><Relationship Type="http://schemas.openxmlformats.org/officeDocument/2006/relationships/theme" Target="/ppt/slideMasters/theme/theme1.xml" Id="Rcdff48473e2449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f1a976c13b41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67c27533140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aac06ada64b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8674ad77b42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d1c6cd36b44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2af18197e4d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2ed73e9aa4a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GUDBRANDSDAL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tom@stamoen.no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968 795 929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