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32f318f50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92a5eb1bc4649"/>
  </p:sldMasterIdLst>
  <p:sldIdLst>
    <p:sldId xmlns:r="http://schemas.openxmlformats.org/officeDocument/2006/relationships" id="256" r:id="Rc5657381e77e4d55"/>
    <p:sldId xmlns:r="http://schemas.openxmlformats.org/officeDocument/2006/relationships" id="257" r:id="R43a09e39655c4efd"/>
    <p:sldId xmlns:r="http://schemas.openxmlformats.org/officeDocument/2006/relationships" id="258" r:id="Rd20fffe4aa764d31"/>
    <p:sldId xmlns:r="http://schemas.openxmlformats.org/officeDocument/2006/relationships" id="259" r:id="R8cbc4906650e4de2"/>
    <p:sldId xmlns:r="http://schemas.openxmlformats.org/officeDocument/2006/relationships" id="260" r:id="R4e487498c99b4769"/>
    <p:sldId xmlns:r="http://schemas.openxmlformats.org/officeDocument/2006/relationships" id="261" r:id="R9fdfdd596afb44ca"/>
    <p:sldId xmlns:r="http://schemas.openxmlformats.org/officeDocument/2006/relationships" id="262" r:id="R306e2381d400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92a5eb1bc4649" /><Relationship Type="http://schemas.openxmlformats.org/officeDocument/2006/relationships/slide" Target="/ppt/slides/slide1.xml" Id="Rc5657381e77e4d55" /><Relationship Type="http://schemas.openxmlformats.org/officeDocument/2006/relationships/slide" Target="/ppt/slides/slide2.xml" Id="R43a09e39655c4efd" /><Relationship Type="http://schemas.openxmlformats.org/officeDocument/2006/relationships/slide" Target="/ppt/slides/slide3.xml" Id="Rd20fffe4aa764d31" /><Relationship Type="http://schemas.openxmlformats.org/officeDocument/2006/relationships/slide" Target="/ppt/slides/slide4.xml" Id="R8cbc4906650e4de2" /><Relationship Type="http://schemas.openxmlformats.org/officeDocument/2006/relationships/slide" Target="/ppt/slides/slide5.xml" Id="R4e487498c99b4769" /><Relationship Type="http://schemas.openxmlformats.org/officeDocument/2006/relationships/slide" Target="/ppt/slides/slide6.xml" Id="R9fdfdd596afb44ca" /><Relationship Type="http://schemas.openxmlformats.org/officeDocument/2006/relationships/slide" Target="/ppt/slides/slide7.xml" Id="R306e2381d400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27937b359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8d2488394770" /><Relationship Type="http://schemas.openxmlformats.org/officeDocument/2006/relationships/theme" Target="/ppt/slideMasters/theme/theme1.xml" Id="R9cb4557b98d5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d8d248839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4e7735d1e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5207192c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1d8832fb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7cc0bd30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03304fa5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46a17181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c4e0427f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